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4"/>
    <p:sldMasterId id="2147484024" r:id="rId5"/>
    <p:sldMasterId id="2147484064" r:id="rId6"/>
    <p:sldMasterId id="2147484077" r:id="rId7"/>
  </p:sldMasterIdLst>
  <p:notesMasterIdLst>
    <p:notesMasterId r:id="rId97"/>
  </p:notesMasterIdLst>
  <p:handoutMasterIdLst>
    <p:handoutMasterId r:id="rId98"/>
  </p:handoutMasterIdLst>
  <p:sldIdLst>
    <p:sldId id="2197" r:id="rId8"/>
    <p:sldId id="2203" r:id="rId9"/>
    <p:sldId id="2209" r:id="rId10"/>
    <p:sldId id="2210" r:id="rId11"/>
    <p:sldId id="2228" r:id="rId12"/>
    <p:sldId id="1314" r:id="rId13"/>
    <p:sldId id="1318" r:id="rId14"/>
    <p:sldId id="1316" r:id="rId15"/>
    <p:sldId id="1315" r:id="rId16"/>
    <p:sldId id="2309" r:id="rId17"/>
    <p:sldId id="2227" r:id="rId18"/>
    <p:sldId id="2211" r:id="rId19"/>
    <p:sldId id="2229" r:id="rId20"/>
    <p:sldId id="2206" r:id="rId21"/>
    <p:sldId id="2223" r:id="rId22"/>
    <p:sldId id="2220" r:id="rId23"/>
    <p:sldId id="2231" r:id="rId24"/>
    <p:sldId id="2253" r:id="rId25"/>
    <p:sldId id="2254" r:id="rId26"/>
    <p:sldId id="2230" r:id="rId27"/>
    <p:sldId id="2232" r:id="rId28"/>
    <p:sldId id="2233" r:id="rId29"/>
    <p:sldId id="2249" r:id="rId30"/>
    <p:sldId id="2250" r:id="rId31"/>
    <p:sldId id="2251" r:id="rId32"/>
    <p:sldId id="2255" r:id="rId33"/>
    <p:sldId id="2234" r:id="rId34"/>
    <p:sldId id="2269" r:id="rId35"/>
    <p:sldId id="2270" r:id="rId36"/>
    <p:sldId id="2272" r:id="rId37"/>
    <p:sldId id="2290" r:id="rId38"/>
    <p:sldId id="2274" r:id="rId39"/>
    <p:sldId id="2291" r:id="rId40"/>
    <p:sldId id="2292" r:id="rId41"/>
    <p:sldId id="2293" r:id="rId42"/>
    <p:sldId id="2294" r:id="rId43"/>
    <p:sldId id="2295" r:id="rId44"/>
    <p:sldId id="2303" r:id="rId45"/>
    <p:sldId id="2275" r:id="rId46"/>
    <p:sldId id="2287" r:id="rId47"/>
    <p:sldId id="2288" r:id="rId48"/>
    <p:sldId id="2289" r:id="rId49"/>
    <p:sldId id="2304" r:id="rId50"/>
    <p:sldId id="2280" r:id="rId51"/>
    <p:sldId id="2283" r:id="rId52"/>
    <p:sldId id="2281" r:id="rId53"/>
    <p:sldId id="2282" r:id="rId54"/>
    <p:sldId id="2305" r:id="rId55"/>
    <p:sldId id="2286" r:id="rId56"/>
    <p:sldId id="2278" r:id="rId57"/>
    <p:sldId id="2306" r:id="rId58"/>
    <p:sldId id="2307" r:id="rId59"/>
    <p:sldId id="2235" r:id="rId60"/>
    <p:sldId id="2310" r:id="rId61"/>
    <p:sldId id="2247" r:id="rId62"/>
    <p:sldId id="1243" r:id="rId63"/>
    <p:sldId id="2226" r:id="rId64"/>
    <p:sldId id="1289" r:id="rId65"/>
    <p:sldId id="1290" r:id="rId66"/>
    <p:sldId id="1291" r:id="rId67"/>
    <p:sldId id="1292" r:id="rId68"/>
    <p:sldId id="1302" r:id="rId69"/>
    <p:sldId id="1313" r:id="rId70"/>
    <p:sldId id="1303" r:id="rId71"/>
    <p:sldId id="1304" r:id="rId72"/>
    <p:sldId id="1305" r:id="rId73"/>
    <p:sldId id="1306" r:id="rId74"/>
    <p:sldId id="1307" r:id="rId75"/>
    <p:sldId id="1297" r:id="rId76"/>
    <p:sldId id="1320" r:id="rId77"/>
    <p:sldId id="1321" r:id="rId78"/>
    <p:sldId id="1322" r:id="rId79"/>
    <p:sldId id="1323" r:id="rId80"/>
    <p:sldId id="2308" r:id="rId81"/>
    <p:sldId id="553" r:id="rId82"/>
    <p:sldId id="1337" r:id="rId83"/>
    <p:sldId id="1338" r:id="rId84"/>
    <p:sldId id="1194" r:id="rId85"/>
    <p:sldId id="1332" r:id="rId86"/>
    <p:sldId id="429" r:id="rId87"/>
    <p:sldId id="465" r:id="rId88"/>
    <p:sldId id="1335" r:id="rId89"/>
    <p:sldId id="1333" r:id="rId90"/>
    <p:sldId id="256" r:id="rId91"/>
    <p:sldId id="257" r:id="rId92"/>
    <p:sldId id="1295" r:id="rId93"/>
    <p:sldId id="1331" r:id="rId94"/>
    <p:sldId id="1319" r:id="rId95"/>
    <p:sldId id="1317" r:id="rId96"/>
  </p:sldIdLst>
  <p:sldSz cx="9144000" cy="5715000" type="screen16x1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234D"/>
    <a:srgbClr val="968C83"/>
    <a:srgbClr val="A0D2C9"/>
    <a:srgbClr val="E6484D"/>
    <a:srgbClr val="702F8A"/>
    <a:srgbClr val="FF5050"/>
    <a:srgbClr val="C4D600"/>
    <a:srgbClr val="000000"/>
    <a:srgbClr val="898989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EC8804-CB6D-4A12-9DAC-F5440694C4F0}" v="5" dt="2022-10-13T13:55:20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1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Narhi" userId="S::erik.narhi@burohappold.com::9852d956-c0fd-4f3c-a47e-a02020d1e776" providerId="AD" clId="Web-{8640081D-AD00-795C-58F3-600CAB7AFDD4}"/>
    <pc:docChg chg="modSld">
      <pc:chgData name="Erik Narhi" userId="S::erik.narhi@burohappold.com::9852d956-c0fd-4f3c-a47e-a02020d1e776" providerId="AD" clId="Web-{8640081D-AD00-795C-58F3-600CAB7AFDD4}" dt="2021-11-02T15:14:54.537" v="0" actId="14100"/>
      <pc:docMkLst>
        <pc:docMk/>
      </pc:docMkLst>
      <pc:sldChg chg="modSp">
        <pc:chgData name="Erik Narhi" userId="S::erik.narhi@burohappold.com::9852d956-c0fd-4f3c-a47e-a02020d1e776" providerId="AD" clId="Web-{8640081D-AD00-795C-58F3-600CAB7AFDD4}" dt="2021-11-02T15:14:54.537" v="0" actId="14100"/>
        <pc:sldMkLst>
          <pc:docMk/>
          <pc:sldMk cId="605754606" sldId="2250"/>
        </pc:sldMkLst>
        <pc:spChg chg="mod">
          <ac:chgData name="Erik Narhi" userId="S::erik.narhi@burohappold.com::9852d956-c0fd-4f3c-a47e-a02020d1e776" providerId="AD" clId="Web-{8640081D-AD00-795C-58F3-600CAB7AFDD4}" dt="2021-11-02T15:14:54.537" v="0" actId="14100"/>
          <ac:spMkLst>
            <pc:docMk/>
            <pc:sldMk cId="605754606" sldId="2250"/>
            <ac:spMk id="5" creationId="{80620F1F-B7F4-4601-91E3-BDA7A28637D4}"/>
          </ac:spMkLst>
        </pc:spChg>
      </pc:sldChg>
    </pc:docChg>
  </pc:docChgLst>
  <pc:docChgLst>
    <pc:chgData name="Al Fisher" userId="56e5e478-214b-4c71-8934-b534174f7106" providerId="ADAL" clId="{D67EB3F9-F9DC-4DC4-A942-39FE00138AF9}"/>
    <pc:docChg chg="undo custSel modSld">
      <pc:chgData name="Al Fisher" userId="56e5e478-214b-4c71-8934-b534174f7106" providerId="ADAL" clId="{D67EB3F9-F9DC-4DC4-A942-39FE00138AF9}" dt="2021-12-17T14:39:56.899" v="14" actId="1076"/>
      <pc:docMkLst>
        <pc:docMk/>
      </pc:docMkLst>
      <pc:sldChg chg="addSp delSp modSp mod">
        <pc:chgData name="Al Fisher" userId="56e5e478-214b-4c71-8934-b534174f7106" providerId="ADAL" clId="{D67EB3F9-F9DC-4DC4-A942-39FE00138AF9}" dt="2021-12-17T14:39:56.899" v="14" actId="1076"/>
        <pc:sldMkLst>
          <pc:docMk/>
          <pc:sldMk cId="3322125621" sldId="2206"/>
        </pc:sldMkLst>
        <pc:picChg chg="add mod">
          <ac:chgData name="Al Fisher" userId="56e5e478-214b-4c71-8934-b534174f7106" providerId="ADAL" clId="{D67EB3F9-F9DC-4DC4-A942-39FE00138AF9}" dt="2021-12-17T14:38:58.813" v="10" actId="1076"/>
          <ac:picMkLst>
            <pc:docMk/>
            <pc:sldMk cId="3322125621" sldId="2206"/>
            <ac:picMk id="5" creationId="{A7A8243F-68C6-4257-923F-7C683C30C06A}"/>
          </ac:picMkLst>
        </pc:picChg>
        <pc:picChg chg="add mod">
          <ac:chgData name="Al Fisher" userId="56e5e478-214b-4c71-8934-b534174f7106" providerId="ADAL" clId="{D67EB3F9-F9DC-4DC4-A942-39FE00138AF9}" dt="2021-12-17T14:39:56.899" v="14" actId="1076"/>
          <ac:picMkLst>
            <pc:docMk/>
            <pc:sldMk cId="3322125621" sldId="2206"/>
            <ac:picMk id="7" creationId="{2DDAD27B-8638-4C2D-B693-130462878180}"/>
          </ac:picMkLst>
        </pc:picChg>
        <pc:picChg chg="del">
          <ac:chgData name="Al Fisher" userId="56e5e478-214b-4c71-8934-b534174f7106" providerId="ADAL" clId="{D67EB3F9-F9DC-4DC4-A942-39FE00138AF9}" dt="2021-12-17T14:39:49.773" v="11" actId="478"/>
          <ac:picMkLst>
            <pc:docMk/>
            <pc:sldMk cId="3322125621" sldId="2206"/>
            <ac:picMk id="23" creationId="{3F0C8C02-8A11-46BA-BA02-8B08FA30E361}"/>
          </ac:picMkLst>
        </pc:picChg>
        <pc:picChg chg="add del">
          <ac:chgData name="Al Fisher" userId="56e5e478-214b-4c71-8934-b534174f7106" providerId="ADAL" clId="{D67EB3F9-F9DC-4DC4-A942-39FE00138AF9}" dt="2021-12-17T14:38:47.738" v="4" actId="478"/>
          <ac:picMkLst>
            <pc:docMk/>
            <pc:sldMk cId="3322125621" sldId="2206"/>
            <ac:picMk id="24" creationId="{14D8FDE0-E090-4B27-8072-8576E938D469}"/>
          </ac:picMkLst>
        </pc:picChg>
      </pc:sldChg>
    </pc:docChg>
  </pc:docChgLst>
  <pc:docChgLst>
    <pc:chgData name="Rob May" userId="cd56faf4-df86-4970-85f2-099746d49922" providerId="ADAL" clId="{87A8091B-4CDA-4A91-8B79-205F71656E5C}"/>
    <pc:docChg chg="undo custSel addSld delSld">
      <pc:chgData name="Rob May" userId="cd56faf4-df86-4970-85f2-099746d49922" providerId="ADAL" clId="{87A8091B-4CDA-4A91-8B79-205F71656E5C}" dt="2021-09-07T15:03:54.861" v="1" actId="47"/>
      <pc:docMkLst>
        <pc:docMk/>
      </pc:docMkLst>
      <pc:sldChg chg="add del">
        <pc:chgData name="Rob May" userId="cd56faf4-df86-4970-85f2-099746d49922" providerId="ADAL" clId="{87A8091B-4CDA-4A91-8B79-205F71656E5C}" dt="2021-09-07T15:03:54.861" v="1" actId="47"/>
        <pc:sldMkLst>
          <pc:docMk/>
          <pc:sldMk cId="947407221" sldId="1329"/>
        </pc:sldMkLst>
      </pc:sldChg>
      <pc:sldChg chg="add del">
        <pc:chgData name="Rob May" userId="cd56faf4-df86-4970-85f2-099746d49922" providerId="ADAL" clId="{87A8091B-4CDA-4A91-8B79-205F71656E5C}" dt="2021-09-07T15:03:54.861" v="1" actId="47"/>
        <pc:sldMkLst>
          <pc:docMk/>
          <pc:sldMk cId="3242803373" sldId="1330"/>
        </pc:sldMkLst>
      </pc:sldChg>
    </pc:docChg>
  </pc:docChgLst>
  <pc:docChgLst>
    <pc:chgData name="Al Fisher" userId="56e5e478-214b-4c71-8934-b534174f7106" providerId="ADAL" clId="{93CF0E32-31DC-4C94-944D-BA59A6A6492E}"/>
    <pc:docChg chg="undo custSel addSld delSld modSld sldOrd">
      <pc:chgData name="Al Fisher" userId="56e5e478-214b-4c71-8934-b534174f7106" providerId="ADAL" clId="{93CF0E32-31DC-4C94-944D-BA59A6A6492E}" dt="2021-08-06T09:34:43.036" v="2336" actId="1076"/>
      <pc:docMkLst>
        <pc:docMk/>
      </pc:docMkLst>
      <pc:sldChg chg="delSp new del mod">
        <pc:chgData name="Al Fisher" userId="56e5e478-214b-4c71-8934-b534174f7106" providerId="ADAL" clId="{93CF0E32-31DC-4C94-944D-BA59A6A6492E}" dt="2021-07-27T08:14:57.184" v="146" actId="47"/>
        <pc:sldMkLst>
          <pc:docMk/>
          <pc:sldMk cId="3545529596" sldId="1288"/>
        </pc:sldMkLst>
        <pc:spChg chg="del">
          <ac:chgData name="Al Fisher" userId="56e5e478-214b-4c71-8934-b534174f7106" providerId="ADAL" clId="{93CF0E32-31DC-4C94-944D-BA59A6A6492E}" dt="2021-07-26T12:46:37.996" v="1" actId="478"/>
          <ac:spMkLst>
            <pc:docMk/>
            <pc:sldMk cId="3545529596" sldId="1288"/>
            <ac:spMk id="2" creationId="{875DFB49-6789-4662-8177-018B4012E883}"/>
          </ac:spMkLst>
        </pc:spChg>
        <pc:spChg chg="del">
          <ac:chgData name="Al Fisher" userId="56e5e478-214b-4c71-8934-b534174f7106" providerId="ADAL" clId="{93CF0E32-31DC-4C94-944D-BA59A6A6492E}" dt="2021-07-26T12:46:37.996" v="1" actId="478"/>
          <ac:spMkLst>
            <pc:docMk/>
            <pc:sldMk cId="3545529596" sldId="1288"/>
            <ac:spMk id="3" creationId="{EB3B1275-7C6D-44C0-9EE8-51D6455BB583}"/>
          </ac:spMkLst>
        </pc:spChg>
      </pc:sldChg>
      <pc:sldChg chg="addSp delSp modSp new mod ord modClrScheme chgLayout">
        <pc:chgData name="Al Fisher" userId="56e5e478-214b-4c71-8934-b534174f7106" providerId="ADAL" clId="{93CF0E32-31DC-4C94-944D-BA59A6A6492E}" dt="2021-07-29T08:27:54.464" v="787" actId="5793"/>
        <pc:sldMkLst>
          <pc:docMk/>
          <pc:sldMk cId="1355293600" sldId="1289"/>
        </pc:sldMkLst>
        <pc:spChg chg="del mod ord">
          <ac:chgData name="Al Fisher" userId="56e5e478-214b-4c71-8934-b534174f7106" providerId="ADAL" clId="{93CF0E32-31DC-4C94-944D-BA59A6A6492E}" dt="2021-07-26T12:57:27.464" v="3" actId="700"/>
          <ac:spMkLst>
            <pc:docMk/>
            <pc:sldMk cId="1355293600" sldId="1289"/>
            <ac:spMk id="2" creationId="{7102CE7D-FC91-4B55-9ADE-FA9380965B42}"/>
          </ac:spMkLst>
        </pc:spChg>
        <pc:spChg chg="del mod ord">
          <ac:chgData name="Al Fisher" userId="56e5e478-214b-4c71-8934-b534174f7106" providerId="ADAL" clId="{93CF0E32-31DC-4C94-944D-BA59A6A6492E}" dt="2021-07-26T12:57:27.464" v="3" actId="700"/>
          <ac:spMkLst>
            <pc:docMk/>
            <pc:sldMk cId="1355293600" sldId="1289"/>
            <ac:spMk id="3" creationId="{EA852A4A-7C12-40AB-BC31-4AEA29D0BB4A}"/>
          </ac:spMkLst>
        </pc:spChg>
        <pc:spChg chg="add mod ord">
          <ac:chgData name="Al Fisher" userId="56e5e478-214b-4c71-8934-b534174f7106" providerId="ADAL" clId="{93CF0E32-31DC-4C94-944D-BA59A6A6492E}" dt="2021-07-26T12:58:35.809" v="29" actId="20577"/>
          <ac:spMkLst>
            <pc:docMk/>
            <pc:sldMk cId="1355293600" sldId="1289"/>
            <ac:spMk id="4" creationId="{7A1E4275-9DA3-49C3-A5B1-23C11E56766C}"/>
          </ac:spMkLst>
        </pc:spChg>
        <pc:spChg chg="add mod ord">
          <ac:chgData name="Al Fisher" userId="56e5e478-214b-4c71-8934-b534174f7106" providerId="ADAL" clId="{93CF0E32-31DC-4C94-944D-BA59A6A6492E}" dt="2021-07-29T08:27:54.464" v="787" actId="5793"/>
          <ac:spMkLst>
            <pc:docMk/>
            <pc:sldMk cId="1355293600" sldId="1289"/>
            <ac:spMk id="5" creationId="{FF74DD3A-B725-43EE-875E-86AA4AA3F7C4}"/>
          </ac:spMkLst>
        </pc:spChg>
      </pc:sldChg>
      <pc:sldChg chg="addSp delSp modSp new mod delAnim modAnim">
        <pc:chgData name="Al Fisher" userId="56e5e478-214b-4c71-8934-b534174f7106" providerId="ADAL" clId="{93CF0E32-31DC-4C94-944D-BA59A6A6492E}" dt="2021-07-28T09:58:54.886" v="694" actId="20577"/>
        <pc:sldMkLst>
          <pc:docMk/>
          <pc:sldMk cId="3196360154" sldId="1290"/>
        </pc:sldMkLst>
        <pc:spChg chg="del">
          <ac:chgData name="Al Fisher" userId="56e5e478-214b-4c71-8934-b534174f7106" providerId="ADAL" clId="{93CF0E32-31DC-4C94-944D-BA59A6A6492E}" dt="2021-07-26T13:01:22.653" v="47" actId="478"/>
          <ac:spMkLst>
            <pc:docMk/>
            <pc:sldMk cId="3196360154" sldId="1290"/>
            <ac:spMk id="2" creationId="{2F758C67-DFCA-4571-906D-BFD9D2BF6D79}"/>
          </ac:spMkLst>
        </pc:spChg>
        <pc:spChg chg="del">
          <ac:chgData name="Al Fisher" userId="56e5e478-214b-4c71-8934-b534174f7106" providerId="ADAL" clId="{93CF0E32-31DC-4C94-944D-BA59A6A6492E}" dt="2021-07-26T13:01:22.653" v="47" actId="478"/>
          <ac:spMkLst>
            <pc:docMk/>
            <pc:sldMk cId="3196360154" sldId="1290"/>
            <ac:spMk id="3" creationId="{4D486799-11A0-42F3-87EA-84B8FD510DE7}"/>
          </ac:spMkLst>
        </pc:spChg>
        <pc:spChg chg="mod">
          <ac:chgData name="Al Fisher" userId="56e5e478-214b-4c71-8934-b534174f7106" providerId="ADAL" clId="{93CF0E32-31DC-4C94-944D-BA59A6A6492E}" dt="2021-07-28T09:25:20.316" v="462" actId="20577"/>
          <ac:spMkLst>
            <pc:docMk/>
            <pc:sldMk cId="3196360154" sldId="1290"/>
            <ac:spMk id="7" creationId="{CF860080-2EF6-4270-849E-C56629D7F279}"/>
          </ac:spMkLst>
        </pc:spChg>
        <pc:spChg chg="add mod">
          <ac:chgData name="Al Fisher" userId="56e5e478-214b-4c71-8934-b534174f7106" providerId="ADAL" clId="{93CF0E32-31DC-4C94-944D-BA59A6A6492E}" dt="2021-07-28T08:39:28.753" v="232" actId="14100"/>
          <ac:spMkLst>
            <pc:docMk/>
            <pc:sldMk cId="3196360154" sldId="1290"/>
            <ac:spMk id="14" creationId="{BCE3E79D-8634-4845-BC95-4C09D9B52F70}"/>
          </ac:spMkLst>
        </pc:spChg>
        <pc:spChg chg="add mod">
          <ac:chgData name="Al Fisher" userId="56e5e478-214b-4c71-8934-b534174f7106" providerId="ADAL" clId="{93CF0E32-31DC-4C94-944D-BA59A6A6492E}" dt="2021-07-28T08:39:55.152" v="240" actId="1038"/>
          <ac:spMkLst>
            <pc:docMk/>
            <pc:sldMk cId="3196360154" sldId="1290"/>
            <ac:spMk id="15" creationId="{C62513C3-A88E-471B-87C1-AD3CF065AD0C}"/>
          </ac:spMkLst>
        </pc:spChg>
        <pc:spChg chg="add del mod">
          <ac:chgData name="Al Fisher" userId="56e5e478-214b-4c71-8934-b534174f7106" providerId="ADAL" clId="{93CF0E32-31DC-4C94-944D-BA59A6A6492E}" dt="2021-07-28T09:36:54.504" v="464" actId="478"/>
          <ac:spMkLst>
            <pc:docMk/>
            <pc:sldMk cId="3196360154" sldId="1290"/>
            <ac:spMk id="19" creationId="{2EFFF7B9-80AD-4D6A-8117-7370C0B8788B}"/>
          </ac:spMkLst>
        </pc:spChg>
        <pc:spChg chg="add del mod">
          <ac:chgData name="Al Fisher" userId="56e5e478-214b-4c71-8934-b534174f7106" providerId="ADAL" clId="{93CF0E32-31DC-4C94-944D-BA59A6A6492E}" dt="2021-07-28T09:36:54.504" v="464" actId="478"/>
          <ac:spMkLst>
            <pc:docMk/>
            <pc:sldMk cId="3196360154" sldId="1290"/>
            <ac:spMk id="20" creationId="{AA78A6F7-8FD5-44BC-B8FC-0C7A9F41F708}"/>
          </ac:spMkLst>
        </pc:spChg>
        <pc:spChg chg="add del mod">
          <ac:chgData name="Al Fisher" userId="56e5e478-214b-4c71-8934-b534174f7106" providerId="ADAL" clId="{93CF0E32-31DC-4C94-944D-BA59A6A6492E}" dt="2021-07-28T09:36:54.504" v="464" actId="478"/>
          <ac:spMkLst>
            <pc:docMk/>
            <pc:sldMk cId="3196360154" sldId="1290"/>
            <ac:spMk id="21" creationId="{5C618C52-9926-454D-AF96-41DF0EAC8EF6}"/>
          </ac:spMkLst>
        </pc:spChg>
        <pc:spChg chg="add del mod">
          <ac:chgData name="Al Fisher" userId="56e5e478-214b-4c71-8934-b534174f7106" providerId="ADAL" clId="{93CF0E32-31DC-4C94-944D-BA59A6A6492E}" dt="2021-07-28T09:36:54.504" v="464" actId="478"/>
          <ac:spMkLst>
            <pc:docMk/>
            <pc:sldMk cId="3196360154" sldId="1290"/>
            <ac:spMk id="22" creationId="{DE0A70B0-9496-4A53-95EE-1FD2974E2E48}"/>
          </ac:spMkLst>
        </pc:spChg>
        <pc:spChg chg="add del mod">
          <ac:chgData name="Al Fisher" userId="56e5e478-214b-4c71-8934-b534174f7106" providerId="ADAL" clId="{93CF0E32-31DC-4C94-944D-BA59A6A6492E}" dt="2021-07-28T09:36:54.504" v="464" actId="478"/>
          <ac:spMkLst>
            <pc:docMk/>
            <pc:sldMk cId="3196360154" sldId="1290"/>
            <ac:spMk id="23" creationId="{0697C6EF-018F-44EF-89B3-217A9408DA3B}"/>
          </ac:spMkLst>
        </pc:spChg>
        <pc:spChg chg="mod">
          <ac:chgData name="Al Fisher" userId="56e5e478-214b-4c71-8934-b534174f7106" providerId="ADAL" clId="{93CF0E32-31DC-4C94-944D-BA59A6A6492E}" dt="2021-07-28T09:08:35.042" v="355"/>
          <ac:spMkLst>
            <pc:docMk/>
            <pc:sldMk cId="3196360154" sldId="1290"/>
            <ac:spMk id="27" creationId="{C427C2A0-A580-4531-8510-548CFF30C125}"/>
          </ac:spMkLst>
        </pc:spChg>
        <pc:spChg chg="add del mod">
          <ac:chgData name="Al Fisher" userId="56e5e478-214b-4c71-8934-b534174f7106" providerId="ADAL" clId="{93CF0E32-31DC-4C94-944D-BA59A6A6492E}" dt="2021-07-28T09:36:54.504" v="464" actId="478"/>
          <ac:spMkLst>
            <pc:docMk/>
            <pc:sldMk cId="3196360154" sldId="1290"/>
            <ac:spMk id="30" creationId="{B5061DF7-19E0-4BA8-801A-6DF7004968E1}"/>
          </ac:spMkLst>
        </pc:spChg>
        <pc:spChg chg="add del mod">
          <ac:chgData name="Al Fisher" userId="56e5e478-214b-4c71-8934-b534174f7106" providerId="ADAL" clId="{93CF0E32-31DC-4C94-944D-BA59A6A6492E}" dt="2021-07-28T09:36:54.504" v="464" actId="478"/>
          <ac:spMkLst>
            <pc:docMk/>
            <pc:sldMk cId="3196360154" sldId="1290"/>
            <ac:spMk id="31" creationId="{6ED029D1-3757-40DD-BEB4-12C8711788D7}"/>
          </ac:spMkLst>
        </pc:spChg>
        <pc:spChg chg="add del mod">
          <ac:chgData name="Al Fisher" userId="56e5e478-214b-4c71-8934-b534174f7106" providerId="ADAL" clId="{93CF0E32-31DC-4C94-944D-BA59A6A6492E}" dt="2021-07-28T09:36:54.504" v="464" actId="478"/>
          <ac:spMkLst>
            <pc:docMk/>
            <pc:sldMk cId="3196360154" sldId="1290"/>
            <ac:spMk id="32" creationId="{5CFFECC0-85B0-4EDB-8C85-28DE06D31611}"/>
          </ac:spMkLst>
        </pc:spChg>
        <pc:spChg chg="add del mod">
          <ac:chgData name="Al Fisher" userId="56e5e478-214b-4c71-8934-b534174f7106" providerId="ADAL" clId="{93CF0E32-31DC-4C94-944D-BA59A6A6492E}" dt="2021-07-28T09:36:54.504" v="464" actId="478"/>
          <ac:spMkLst>
            <pc:docMk/>
            <pc:sldMk cId="3196360154" sldId="1290"/>
            <ac:spMk id="33" creationId="{F48C4C79-A67E-4F9B-BF10-66EAE4DEACA4}"/>
          </ac:spMkLst>
        </pc:spChg>
        <pc:spChg chg="add mod">
          <ac:chgData name="Al Fisher" userId="56e5e478-214b-4c71-8934-b534174f7106" providerId="ADAL" clId="{93CF0E32-31DC-4C94-944D-BA59A6A6492E}" dt="2021-07-28T09:58:54.886" v="694" actId="20577"/>
          <ac:spMkLst>
            <pc:docMk/>
            <pc:sldMk cId="3196360154" sldId="1290"/>
            <ac:spMk id="35" creationId="{EE3F30DF-0E60-4237-98E5-78575601E1A3}"/>
          </ac:spMkLst>
        </pc:spChg>
        <pc:spChg chg="add mod">
          <ac:chgData name="Al Fisher" userId="56e5e478-214b-4c71-8934-b534174f7106" providerId="ADAL" clId="{93CF0E32-31DC-4C94-944D-BA59A6A6492E}" dt="2021-07-28T09:37:02.206" v="465"/>
          <ac:spMkLst>
            <pc:docMk/>
            <pc:sldMk cId="3196360154" sldId="1290"/>
            <ac:spMk id="36" creationId="{AF26CD62-081E-4FBB-B7CE-42D68E253B8A}"/>
          </ac:spMkLst>
        </pc:spChg>
        <pc:spChg chg="add del mod">
          <ac:chgData name="Al Fisher" userId="56e5e478-214b-4c71-8934-b534174f7106" providerId="ADAL" clId="{93CF0E32-31DC-4C94-944D-BA59A6A6492E}" dt="2021-07-28T09:55:46.426" v="472"/>
          <ac:spMkLst>
            <pc:docMk/>
            <pc:sldMk cId="3196360154" sldId="1290"/>
            <ac:spMk id="37" creationId="{4EAF9106-E594-4C5C-A336-D5CA6AC49978}"/>
          </ac:spMkLst>
        </pc:spChg>
        <pc:grpChg chg="add del mod">
          <ac:chgData name="Al Fisher" userId="56e5e478-214b-4c71-8934-b534174f7106" providerId="ADAL" clId="{93CF0E32-31DC-4C94-944D-BA59A6A6492E}" dt="2021-07-28T09:36:54.504" v="464" actId="478"/>
          <ac:grpSpMkLst>
            <pc:docMk/>
            <pc:sldMk cId="3196360154" sldId="1290"/>
            <ac:grpSpMk id="4" creationId="{F9E0031F-85FE-4116-A24A-DBD495DC2388}"/>
          </ac:grpSpMkLst>
        </pc:grpChg>
        <pc:grpChg chg="add del mod">
          <ac:chgData name="Al Fisher" userId="56e5e478-214b-4c71-8934-b534174f7106" providerId="ADAL" clId="{93CF0E32-31DC-4C94-944D-BA59A6A6492E}" dt="2021-07-28T09:36:54.504" v="464" actId="478"/>
          <ac:grpSpMkLst>
            <pc:docMk/>
            <pc:sldMk cId="3196360154" sldId="1290"/>
            <ac:grpSpMk id="16" creationId="{31CB6EEB-11E0-40B0-A87A-27EEA7A83BC9}"/>
          </ac:grpSpMkLst>
        </pc:grpChg>
        <pc:grpChg chg="add del mod">
          <ac:chgData name="Al Fisher" userId="56e5e478-214b-4c71-8934-b534174f7106" providerId="ADAL" clId="{93CF0E32-31DC-4C94-944D-BA59A6A6492E}" dt="2021-07-28T09:08:37.756" v="356" actId="478"/>
          <ac:grpSpMkLst>
            <pc:docMk/>
            <pc:sldMk cId="3196360154" sldId="1290"/>
            <ac:grpSpMk id="24" creationId="{63A2F262-4180-48BB-94AD-A0467384BAED}"/>
          </ac:grpSpMkLst>
        </pc:grpChg>
        <pc:picChg chg="mod">
          <ac:chgData name="Al Fisher" userId="56e5e478-214b-4c71-8934-b534174f7106" providerId="ADAL" clId="{93CF0E32-31DC-4C94-944D-BA59A6A6492E}" dt="2021-07-27T15:19:50.902" v="150" actId="1076"/>
          <ac:picMkLst>
            <pc:docMk/>
            <pc:sldMk cId="3196360154" sldId="1290"/>
            <ac:picMk id="5" creationId="{98331EC9-A1B4-4C4D-A2C2-E1F37AE94283}"/>
          </ac:picMkLst>
        </pc:picChg>
        <pc:picChg chg="mod">
          <ac:chgData name="Al Fisher" userId="56e5e478-214b-4c71-8934-b534174f7106" providerId="ADAL" clId="{93CF0E32-31DC-4C94-944D-BA59A6A6492E}" dt="2021-07-27T15:19:49.451" v="149" actId="1076"/>
          <ac:picMkLst>
            <pc:docMk/>
            <pc:sldMk cId="3196360154" sldId="1290"/>
            <ac:picMk id="6" creationId="{4D84F365-5C06-4E89-A81D-09F371F41977}"/>
          </ac:picMkLst>
        </pc:picChg>
        <pc:picChg chg="add del mod">
          <ac:chgData name="Al Fisher" userId="56e5e478-214b-4c71-8934-b534174f7106" providerId="ADAL" clId="{93CF0E32-31DC-4C94-944D-BA59A6A6492E}" dt="2021-07-28T09:36:54.504" v="464" actId="478"/>
          <ac:picMkLst>
            <pc:docMk/>
            <pc:sldMk cId="3196360154" sldId="1290"/>
            <ac:picMk id="9" creationId="{3D5B8D5F-14B2-410A-A93A-5BAAFA341C0E}"/>
          </ac:picMkLst>
        </pc:picChg>
        <pc:picChg chg="add del mod">
          <ac:chgData name="Al Fisher" userId="56e5e478-214b-4c71-8934-b534174f7106" providerId="ADAL" clId="{93CF0E32-31DC-4C94-944D-BA59A6A6492E}" dt="2021-07-28T09:36:54.504" v="464" actId="478"/>
          <ac:picMkLst>
            <pc:docMk/>
            <pc:sldMk cId="3196360154" sldId="1290"/>
            <ac:picMk id="11" creationId="{8D680D72-7214-4257-BB93-BBAB9A0E841A}"/>
          </ac:picMkLst>
        </pc:picChg>
        <pc:picChg chg="add del mod">
          <ac:chgData name="Al Fisher" userId="56e5e478-214b-4c71-8934-b534174f7106" providerId="ADAL" clId="{93CF0E32-31DC-4C94-944D-BA59A6A6492E}" dt="2021-07-28T09:36:54.504" v="464" actId="478"/>
          <ac:picMkLst>
            <pc:docMk/>
            <pc:sldMk cId="3196360154" sldId="1290"/>
            <ac:picMk id="12" creationId="{FFB2E0D9-33AE-4E78-AE6F-556AF06A12FD}"/>
          </ac:picMkLst>
        </pc:picChg>
        <pc:picChg chg="add del mod">
          <ac:chgData name="Al Fisher" userId="56e5e478-214b-4c71-8934-b534174f7106" providerId="ADAL" clId="{93CF0E32-31DC-4C94-944D-BA59A6A6492E}" dt="2021-07-28T08:38:05.017" v="216" actId="478"/>
          <ac:picMkLst>
            <pc:docMk/>
            <pc:sldMk cId="3196360154" sldId="1290"/>
            <ac:picMk id="13" creationId="{2BF54C74-3599-4B9F-97BF-6581E76329A7}"/>
          </ac:picMkLst>
        </pc:picChg>
        <pc:picChg chg="add del mod">
          <ac:chgData name="Al Fisher" userId="56e5e478-214b-4c71-8934-b534174f7106" providerId="ADAL" clId="{93CF0E32-31DC-4C94-944D-BA59A6A6492E}" dt="2021-07-28T09:36:54.504" v="464" actId="478"/>
          <ac:picMkLst>
            <pc:docMk/>
            <pc:sldMk cId="3196360154" sldId="1290"/>
            <ac:picMk id="18" creationId="{81A2DA3D-CC30-43E7-850C-DAC568CBE1D9}"/>
          </ac:picMkLst>
        </pc:picChg>
        <pc:picChg chg="mod">
          <ac:chgData name="Al Fisher" userId="56e5e478-214b-4c71-8934-b534174f7106" providerId="ADAL" clId="{93CF0E32-31DC-4C94-944D-BA59A6A6492E}" dt="2021-07-28T09:08:35.042" v="355"/>
          <ac:picMkLst>
            <pc:docMk/>
            <pc:sldMk cId="3196360154" sldId="1290"/>
            <ac:picMk id="25" creationId="{C209FF33-BC82-473A-AE89-D8F2DF9625F1}"/>
          </ac:picMkLst>
        </pc:picChg>
        <pc:picChg chg="mod">
          <ac:chgData name="Al Fisher" userId="56e5e478-214b-4c71-8934-b534174f7106" providerId="ADAL" clId="{93CF0E32-31DC-4C94-944D-BA59A6A6492E}" dt="2021-07-28T09:08:35.042" v="355"/>
          <ac:picMkLst>
            <pc:docMk/>
            <pc:sldMk cId="3196360154" sldId="1290"/>
            <ac:picMk id="26" creationId="{26E565DF-23F7-40C6-8DC4-6F26279475BC}"/>
          </ac:picMkLst>
        </pc:picChg>
        <pc:picChg chg="add del mod">
          <ac:chgData name="Al Fisher" userId="56e5e478-214b-4c71-8934-b534174f7106" providerId="ADAL" clId="{93CF0E32-31DC-4C94-944D-BA59A6A6492E}" dt="2021-07-28T09:36:54.504" v="464" actId="478"/>
          <ac:picMkLst>
            <pc:docMk/>
            <pc:sldMk cId="3196360154" sldId="1290"/>
            <ac:picMk id="29" creationId="{C9B2AE4D-0453-4439-9D48-D378306950A7}"/>
          </ac:picMkLst>
        </pc:picChg>
        <pc:picChg chg="add del mod">
          <ac:chgData name="Al Fisher" userId="56e5e478-214b-4c71-8934-b534174f7106" providerId="ADAL" clId="{93CF0E32-31DC-4C94-944D-BA59A6A6492E}" dt="2021-07-28T09:36:54.504" v="464" actId="478"/>
          <ac:picMkLst>
            <pc:docMk/>
            <pc:sldMk cId="3196360154" sldId="1290"/>
            <ac:picMk id="1026" creationId="{C5DF09D2-111A-445D-A664-F5E8460CFCC7}"/>
          </ac:picMkLst>
        </pc:picChg>
      </pc:sldChg>
      <pc:sldChg chg="addSp delSp modSp add del mod ord modClrScheme chgLayout">
        <pc:chgData name="Al Fisher" userId="56e5e478-214b-4c71-8934-b534174f7106" providerId="ADAL" clId="{93CF0E32-31DC-4C94-944D-BA59A6A6492E}" dt="2021-07-27T08:15:02.994" v="147" actId="47"/>
        <pc:sldMkLst>
          <pc:docMk/>
          <pc:sldMk cId="567292426" sldId="1291"/>
        </pc:sldMkLst>
        <pc:spChg chg="add del mod">
          <ac:chgData name="Al Fisher" userId="56e5e478-214b-4c71-8934-b534174f7106" providerId="ADAL" clId="{93CF0E32-31DC-4C94-944D-BA59A6A6492E}" dt="2021-07-26T13:01:58.760" v="50" actId="478"/>
          <ac:spMkLst>
            <pc:docMk/>
            <pc:sldMk cId="567292426" sldId="1291"/>
            <ac:spMk id="2" creationId="{B273DBF7-E337-47C7-B0A6-A4CF9AC3F727}"/>
          </ac:spMkLst>
        </pc:spChg>
        <pc:spChg chg="add del mod">
          <ac:chgData name="Al Fisher" userId="56e5e478-214b-4c71-8934-b534174f7106" providerId="ADAL" clId="{93CF0E32-31DC-4C94-944D-BA59A6A6492E}" dt="2021-07-26T13:02:01.126" v="51" actId="478"/>
          <ac:spMkLst>
            <pc:docMk/>
            <pc:sldMk cId="567292426" sldId="1291"/>
            <ac:spMk id="4" creationId="{46ADEC66-04F8-42B7-BFAF-9B70FED20242}"/>
          </ac:spMkLst>
        </pc:spChg>
        <pc:spChg chg="add mod">
          <ac:chgData name="Al Fisher" userId="56e5e478-214b-4c71-8934-b534174f7106" providerId="ADAL" clId="{93CF0E32-31DC-4C94-944D-BA59A6A6492E}" dt="2021-07-26T13:03:58.781" v="143" actId="14100"/>
          <ac:spMkLst>
            <pc:docMk/>
            <pc:sldMk cId="567292426" sldId="1291"/>
            <ac:spMk id="5" creationId="{D471118D-5562-48C4-8E1A-3F07365213CF}"/>
          </ac:spMkLst>
        </pc:spChg>
        <pc:spChg chg="add mod">
          <ac:chgData name="Al Fisher" userId="56e5e478-214b-4c71-8934-b534174f7106" providerId="ADAL" clId="{93CF0E32-31DC-4C94-944D-BA59A6A6492E}" dt="2021-07-26T13:02:09.661" v="52" actId="700"/>
          <ac:spMkLst>
            <pc:docMk/>
            <pc:sldMk cId="567292426" sldId="1291"/>
            <ac:spMk id="6" creationId="{F28F35B0-F9B5-4E19-B72F-D48581A15BB2}"/>
          </ac:spMkLst>
        </pc:spChg>
      </pc:sldChg>
      <pc:sldChg chg="addSp delSp modSp add mod">
        <pc:chgData name="Al Fisher" userId="56e5e478-214b-4c71-8934-b534174f7106" providerId="ADAL" clId="{93CF0E32-31DC-4C94-944D-BA59A6A6492E}" dt="2021-07-29T08:25:34.552" v="784" actId="1076"/>
        <pc:sldMkLst>
          <pc:docMk/>
          <pc:sldMk cId="3610480701" sldId="1291"/>
        </pc:sldMkLst>
        <pc:spChg chg="add del">
          <ac:chgData name="Al Fisher" userId="56e5e478-214b-4c71-8934-b534174f7106" providerId="ADAL" clId="{93CF0E32-31DC-4C94-944D-BA59A6A6492E}" dt="2021-07-28T09:37:07.953" v="467" actId="22"/>
          <ac:spMkLst>
            <pc:docMk/>
            <pc:sldMk cId="3610480701" sldId="1291"/>
            <ac:spMk id="26" creationId="{0B6636AA-5EE5-48CD-8146-841858D4F7F7}"/>
          </ac:spMkLst>
        </pc:spChg>
        <pc:spChg chg="mod">
          <ac:chgData name="Al Fisher" userId="56e5e478-214b-4c71-8934-b534174f7106" providerId="ADAL" clId="{93CF0E32-31DC-4C94-944D-BA59A6A6492E}" dt="2021-07-28T16:00:51.426" v="739" actId="1076"/>
          <ac:spMkLst>
            <pc:docMk/>
            <pc:sldMk cId="3610480701" sldId="1291"/>
            <ac:spMk id="30" creationId="{B5061DF7-19E0-4BA8-801A-6DF7004968E1}"/>
          </ac:spMkLst>
        </pc:spChg>
        <pc:spChg chg="mod">
          <ac:chgData name="Al Fisher" userId="56e5e478-214b-4c71-8934-b534174f7106" providerId="ADAL" clId="{93CF0E32-31DC-4C94-944D-BA59A6A6492E}" dt="2021-07-28T16:00:46.873" v="738" actId="14100"/>
          <ac:spMkLst>
            <pc:docMk/>
            <pc:sldMk cId="3610480701" sldId="1291"/>
            <ac:spMk id="31" creationId="{6ED029D1-3757-40DD-BEB4-12C8711788D7}"/>
          </ac:spMkLst>
        </pc:spChg>
        <pc:spChg chg="mod">
          <ac:chgData name="Al Fisher" userId="56e5e478-214b-4c71-8934-b534174f7106" providerId="ADAL" clId="{93CF0E32-31DC-4C94-944D-BA59A6A6492E}" dt="2021-07-28T16:01:03.734" v="752" actId="1035"/>
          <ac:spMkLst>
            <pc:docMk/>
            <pc:sldMk cId="3610480701" sldId="1291"/>
            <ac:spMk id="32" creationId="{5CFFECC0-85B0-4EDB-8C85-28DE06D31611}"/>
          </ac:spMkLst>
        </pc:spChg>
        <pc:spChg chg="mod">
          <ac:chgData name="Al Fisher" userId="56e5e478-214b-4c71-8934-b534174f7106" providerId="ADAL" clId="{93CF0E32-31DC-4C94-944D-BA59A6A6492E}" dt="2021-07-28T16:01:07.810" v="757" actId="1035"/>
          <ac:spMkLst>
            <pc:docMk/>
            <pc:sldMk cId="3610480701" sldId="1291"/>
            <ac:spMk id="33" creationId="{F48C4C79-A67E-4F9B-BF10-66EAE4DEACA4}"/>
          </ac:spMkLst>
        </pc:spChg>
        <pc:spChg chg="add mod">
          <ac:chgData name="Al Fisher" userId="56e5e478-214b-4c71-8934-b534174f7106" providerId="ADAL" clId="{93CF0E32-31DC-4C94-944D-BA59A6A6492E}" dt="2021-07-29T08:25:34.552" v="784" actId="1076"/>
          <ac:spMkLst>
            <pc:docMk/>
            <pc:sldMk cId="3610480701" sldId="1291"/>
            <ac:spMk id="34" creationId="{965A30F5-EEC3-44CD-95F7-D228D827AD03}"/>
          </ac:spMkLst>
        </pc:spChg>
        <pc:grpChg chg="mod">
          <ac:chgData name="Al Fisher" userId="56e5e478-214b-4c71-8934-b534174f7106" providerId="ADAL" clId="{93CF0E32-31DC-4C94-944D-BA59A6A6492E}" dt="2021-07-28T16:00:58.219" v="740" actId="1076"/>
          <ac:grpSpMkLst>
            <pc:docMk/>
            <pc:sldMk cId="3610480701" sldId="1291"/>
            <ac:grpSpMk id="4" creationId="{F9E0031F-85FE-4116-A24A-DBD495DC2388}"/>
          </ac:grpSpMkLst>
        </pc:grpChg>
        <pc:picChg chg="add mod">
          <ac:chgData name="Al Fisher" userId="56e5e478-214b-4c71-8934-b534174f7106" providerId="ADAL" clId="{93CF0E32-31DC-4C94-944D-BA59A6A6492E}" dt="2021-07-28T16:02:16.220" v="763" actId="1076"/>
          <ac:picMkLst>
            <pc:docMk/>
            <pc:sldMk cId="3610480701" sldId="1291"/>
            <ac:picMk id="8" creationId="{D3720674-9D09-4CBB-9349-7836DA176D1F}"/>
          </ac:picMkLst>
        </pc:picChg>
        <pc:picChg chg="mod">
          <ac:chgData name="Al Fisher" userId="56e5e478-214b-4c71-8934-b534174f7106" providerId="ADAL" clId="{93CF0E32-31DC-4C94-944D-BA59A6A6492E}" dt="2021-07-28T16:00:51.426" v="739" actId="1076"/>
          <ac:picMkLst>
            <pc:docMk/>
            <pc:sldMk cId="3610480701" sldId="1291"/>
            <ac:picMk id="29" creationId="{C9B2AE4D-0453-4439-9D48-D378306950A7}"/>
          </ac:picMkLst>
        </pc:picChg>
        <pc:picChg chg="mod">
          <ac:chgData name="Al Fisher" userId="56e5e478-214b-4c71-8934-b534174f7106" providerId="ADAL" clId="{93CF0E32-31DC-4C94-944D-BA59A6A6492E}" dt="2021-07-28T16:01:03.734" v="752" actId="1035"/>
          <ac:picMkLst>
            <pc:docMk/>
            <pc:sldMk cId="3610480701" sldId="1291"/>
            <ac:picMk id="1026" creationId="{C5DF09D2-111A-445D-A664-F5E8460CFCC7}"/>
          </ac:picMkLst>
        </pc:picChg>
      </pc:sldChg>
      <pc:sldChg chg="addSp delSp modSp add mod">
        <pc:chgData name="Al Fisher" userId="56e5e478-214b-4c71-8934-b534174f7106" providerId="ADAL" clId="{93CF0E32-31DC-4C94-944D-BA59A6A6492E}" dt="2021-08-03T11:23:12.562" v="926" actId="1036"/>
        <pc:sldMkLst>
          <pc:docMk/>
          <pc:sldMk cId="2759381645" sldId="1292"/>
        </pc:sldMkLst>
        <pc:spChg chg="add mod">
          <ac:chgData name="Al Fisher" userId="56e5e478-214b-4c71-8934-b534174f7106" providerId="ADAL" clId="{93CF0E32-31DC-4C94-944D-BA59A6A6492E}" dt="2021-08-03T11:19:36.334" v="802" actId="20577"/>
          <ac:spMkLst>
            <pc:docMk/>
            <pc:sldMk cId="2759381645" sldId="1292"/>
            <ac:spMk id="2" creationId="{E81911C8-01AD-4A1A-89C8-870F14722460}"/>
          </ac:spMkLst>
        </pc:spChg>
        <pc:spChg chg="add mod">
          <ac:chgData name="Al Fisher" userId="56e5e478-214b-4c71-8934-b534174f7106" providerId="ADAL" clId="{93CF0E32-31DC-4C94-944D-BA59A6A6492E}" dt="2021-08-03T11:20:06.458" v="839" actId="1076"/>
          <ac:spMkLst>
            <pc:docMk/>
            <pc:sldMk cId="2759381645" sldId="1292"/>
            <ac:spMk id="12" creationId="{4816308B-ED76-4004-890F-22B3D50DBFCA}"/>
          </ac:spMkLst>
        </pc:spChg>
        <pc:spChg chg="add mod">
          <ac:chgData name="Al Fisher" userId="56e5e478-214b-4c71-8934-b534174f7106" providerId="ADAL" clId="{93CF0E32-31DC-4C94-944D-BA59A6A6492E}" dt="2021-08-03T11:20:36.423" v="877" actId="20577"/>
          <ac:spMkLst>
            <pc:docMk/>
            <pc:sldMk cId="2759381645" sldId="1292"/>
            <ac:spMk id="14" creationId="{0532629B-CE40-4127-BD69-755071B9C034}"/>
          </ac:spMkLst>
        </pc:spChg>
        <pc:spChg chg="mod">
          <ac:chgData name="Al Fisher" userId="56e5e478-214b-4c71-8934-b534174f7106" providerId="ADAL" clId="{93CF0E32-31DC-4C94-944D-BA59A6A6492E}" dt="2021-07-28T09:37:35.378" v="470" actId="14100"/>
          <ac:spMkLst>
            <pc:docMk/>
            <pc:sldMk cId="2759381645" sldId="1292"/>
            <ac:spMk id="36" creationId="{AF26CD62-081E-4FBB-B7CE-42D68E253B8A}"/>
          </ac:spMkLst>
        </pc:spChg>
        <pc:picChg chg="add mod">
          <ac:chgData name="Al Fisher" userId="56e5e478-214b-4c71-8934-b534174f7106" providerId="ADAL" clId="{93CF0E32-31DC-4C94-944D-BA59A6A6492E}" dt="2021-08-03T11:19:21.577" v="792" actId="1076"/>
          <ac:picMkLst>
            <pc:docMk/>
            <pc:sldMk cId="2759381645" sldId="1292"/>
            <ac:picMk id="3" creationId="{3CCEEBEC-E658-4A23-A8F6-B4DD2AEC2BC5}"/>
          </ac:picMkLst>
        </pc:picChg>
        <pc:picChg chg="add mod">
          <ac:chgData name="Al Fisher" userId="56e5e478-214b-4c71-8934-b534174f7106" providerId="ADAL" clId="{93CF0E32-31DC-4C94-944D-BA59A6A6492E}" dt="2021-08-03T11:21:25.346" v="893" actId="1037"/>
          <ac:picMkLst>
            <pc:docMk/>
            <pc:sldMk cId="2759381645" sldId="1292"/>
            <ac:picMk id="4" creationId="{376C0A5C-0D3F-4196-8B49-59E3AE427A0F}"/>
          </ac:picMkLst>
        </pc:picChg>
        <pc:picChg chg="add mod">
          <ac:chgData name="Al Fisher" userId="56e5e478-214b-4c71-8934-b534174f7106" providerId="ADAL" clId="{93CF0E32-31DC-4C94-944D-BA59A6A6492E}" dt="2021-08-03T11:19:21.577" v="792" actId="1076"/>
          <ac:picMkLst>
            <pc:docMk/>
            <pc:sldMk cId="2759381645" sldId="1292"/>
            <ac:picMk id="5" creationId="{6560CCE8-3713-4E55-BB66-4F1A8AADC86C}"/>
          </ac:picMkLst>
        </pc:picChg>
        <pc:picChg chg="add mod">
          <ac:chgData name="Al Fisher" userId="56e5e478-214b-4c71-8934-b534174f7106" providerId="ADAL" clId="{93CF0E32-31DC-4C94-944D-BA59A6A6492E}" dt="2021-08-03T11:19:21.577" v="792" actId="1076"/>
          <ac:picMkLst>
            <pc:docMk/>
            <pc:sldMk cId="2759381645" sldId="1292"/>
            <ac:picMk id="6" creationId="{E5CAA854-240A-4A6C-A8D3-C53409889223}"/>
          </ac:picMkLst>
        </pc:picChg>
        <pc:picChg chg="add mod">
          <ac:chgData name="Al Fisher" userId="56e5e478-214b-4c71-8934-b534174f7106" providerId="ADAL" clId="{93CF0E32-31DC-4C94-944D-BA59A6A6492E}" dt="2021-08-03T11:19:21.577" v="792" actId="1076"/>
          <ac:picMkLst>
            <pc:docMk/>
            <pc:sldMk cId="2759381645" sldId="1292"/>
            <ac:picMk id="8" creationId="{7710DBA8-B67B-4D44-94C8-00991DFE7D4E}"/>
          </ac:picMkLst>
        </pc:picChg>
        <pc:picChg chg="add mod">
          <ac:chgData name="Al Fisher" userId="56e5e478-214b-4c71-8934-b534174f7106" providerId="ADAL" clId="{93CF0E32-31DC-4C94-944D-BA59A6A6492E}" dt="2021-08-03T11:19:21.577" v="792" actId="1076"/>
          <ac:picMkLst>
            <pc:docMk/>
            <pc:sldMk cId="2759381645" sldId="1292"/>
            <ac:picMk id="10" creationId="{BA8A6D88-6344-43BD-BA38-39B23AAC26F2}"/>
          </ac:picMkLst>
        </pc:picChg>
        <pc:picChg chg="add mod">
          <ac:chgData name="Al Fisher" userId="56e5e478-214b-4c71-8934-b534174f7106" providerId="ADAL" clId="{93CF0E32-31DC-4C94-944D-BA59A6A6492E}" dt="2021-08-03T11:19:21.577" v="792" actId="1076"/>
          <ac:picMkLst>
            <pc:docMk/>
            <pc:sldMk cId="2759381645" sldId="1292"/>
            <ac:picMk id="11" creationId="{3C6320EC-44E4-44D3-9E95-05D522FB9D39}"/>
          </ac:picMkLst>
        </pc:picChg>
        <pc:picChg chg="add del mod">
          <ac:chgData name="Al Fisher" userId="56e5e478-214b-4c71-8934-b534174f7106" providerId="ADAL" clId="{93CF0E32-31DC-4C94-944D-BA59A6A6492E}" dt="2021-07-28T10:03:28.468" v="729" actId="478"/>
          <ac:picMkLst>
            <pc:docMk/>
            <pc:sldMk cId="2759381645" sldId="1292"/>
            <ac:picMk id="12" creationId="{E6C13CE8-0147-43DA-A5E6-ECF34E38378E}"/>
          </ac:picMkLst>
        </pc:picChg>
        <pc:picChg chg="add mod">
          <ac:chgData name="Al Fisher" userId="56e5e478-214b-4c71-8934-b534174f7106" providerId="ADAL" clId="{93CF0E32-31DC-4C94-944D-BA59A6A6492E}" dt="2021-08-03T11:19:21.577" v="792" actId="1076"/>
          <ac:picMkLst>
            <pc:docMk/>
            <pc:sldMk cId="2759381645" sldId="1292"/>
            <ac:picMk id="13" creationId="{10E08CC0-51C0-47A5-83F7-81C36059050C}"/>
          </ac:picMkLst>
        </pc:picChg>
        <pc:cxnChg chg="add del mod">
          <ac:chgData name="Al Fisher" userId="56e5e478-214b-4c71-8934-b534174f7106" providerId="ADAL" clId="{93CF0E32-31DC-4C94-944D-BA59A6A6492E}" dt="2021-08-03T11:20:45.832" v="880" actId="478"/>
          <ac:cxnSpMkLst>
            <pc:docMk/>
            <pc:sldMk cId="2759381645" sldId="1292"/>
            <ac:cxnSpMk id="9" creationId="{1537A146-3EFD-4FC6-8D0A-DDF9CE531BD5}"/>
          </ac:cxnSpMkLst>
        </pc:cxnChg>
        <pc:cxnChg chg="add mod">
          <ac:chgData name="Al Fisher" userId="56e5e478-214b-4c71-8934-b534174f7106" providerId="ADAL" clId="{93CF0E32-31DC-4C94-944D-BA59A6A6492E}" dt="2021-08-03T11:20:53.562" v="882" actId="14100"/>
          <ac:cxnSpMkLst>
            <pc:docMk/>
            <pc:sldMk cId="2759381645" sldId="1292"/>
            <ac:cxnSpMk id="17" creationId="{311E4239-7E09-4FFC-9735-EB24DB646EF5}"/>
          </ac:cxnSpMkLst>
        </pc:cxnChg>
        <pc:cxnChg chg="add mod">
          <ac:chgData name="Al Fisher" userId="56e5e478-214b-4c71-8934-b534174f7106" providerId="ADAL" clId="{93CF0E32-31DC-4C94-944D-BA59A6A6492E}" dt="2021-08-03T11:20:59.827" v="885" actId="14100"/>
          <ac:cxnSpMkLst>
            <pc:docMk/>
            <pc:sldMk cId="2759381645" sldId="1292"/>
            <ac:cxnSpMk id="20" creationId="{0BA4C494-D802-4944-9812-219859D7EC0F}"/>
          </ac:cxnSpMkLst>
        </pc:cxnChg>
        <pc:cxnChg chg="add del mod">
          <ac:chgData name="Al Fisher" userId="56e5e478-214b-4c71-8934-b534174f7106" providerId="ADAL" clId="{93CF0E32-31DC-4C94-944D-BA59A6A6492E}" dt="2021-08-03T11:22:01.831" v="906" actId="478"/>
          <ac:cxnSpMkLst>
            <pc:docMk/>
            <pc:sldMk cId="2759381645" sldId="1292"/>
            <ac:cxnSpMk id="23" creationId="{47E1C603-503E-493E-B5D8-F9282AD59B29}"/>
          </ac:cxnSpMkLst>
        </pc:cxnChg>
        <pc:cxnChg chg="add mod">
          <ac:chgData name="Al Fisher" userId="56e5e478-214b-4c71-8934-b534174f7106" providerId="ADAL" clId="{93CF0E32-31DC-4C94-944D-BA59A6A6492E}" dt="2021-08-03T11:21:39.211" v="898" actId="14100"/>
          <ac:cxnSpMkLst>
            <pc:docMk/>
            <pc:sldMk cId="2759381645" sldId="1292"/>
            <ac:cxnSpMk id="30" creationId="{E7FA4C78-79D7-4CE2-9BBA-AB6F88FA7F10}"/>
          </ac:cxnSpMkLst>
        </pc:cxnChg>
        <pc:cxnChg chg="add mod">
          <ac:chgData name="Al Fisher" userId="56e5e478-214b-4c71-8934-b534174f7106" providerId="ADAL" clId="{93CF0E32-31DC-4C94-944D-BA59A6A6492E}" dt="2021-08-03T11:21:47.931" v="903" actId="14100"/>
          <ac:cxnSpMkLst>
            <pc:docMk/>
            <pc:sldMk cId="2759381645" sldId="1292"/>
            <ac:cxnSpMk id="33" creationId="{EF60E4FF-0D90-4307-988E-FF6E50E65232}"/>
          </ac:cxnSpMkLst>
        </pc:cxnChg>
        <pc:cxnChg chg="add">
          <ac:chgData name="Al Fisher" userId="56e5e478-214b-4c71-8934-b534174f7106" providerId="ADAL" clId="{93CF0E32-31DC-4C94-944D-BA59A6A6492E}" dt="2021-08-03T11:21:54.901" v="904" actId="11529"/>
          <ac:cxnSpMkLst>
            <pc:docMk/>
            <pc:sldMk cId="2759381645" sldId="1292"/>
            <ac:cxnSpMk id="38" creationId="{48B03CB3-A5D9-4BAA-B474-F036B1D5C52D}"/>
          </ac:cxnSpMkLst>
        </pc:cxnChg>
        <pc:cxnChg chg="add mod">
          <ac:chgData name="Al Fisher" userId="56e5e478-214b-4c71-8934-b534174f7106" providerId="ADAL" clId="{93CF0E32-31DC-4C94-944D-BA59A6A6492E}" dt="2021-08-03T11:23:12.562" v="926" actId="1036"/>
          <ac:cxnSpMkLst>
            <pc:docMk/>
            <pc:sldMk cId="2759381645" sldId="1292"/>
            <ac:cxnSpMk id="40" creationId="{C6D96D6F-4F82-4BAC-B55E-D0DA020AD2E2}"/>
          </ac:cxnSpMkLst>
        </pc:cxnChg>
        <pc:cxnChg chg="add mod">
          <ac:chgData name="Al Fisher" userId="56e5e478-214b-4c71-8934-b534174f7106" providerId="ADAL" clId="{93CF0E32-31DC-4C94-944D-BA59A6A6492E}" dt="2021-08-03T11:22:30.313" v="914" actId="14100"/>
          <ac:cxnSpMkLst>
            <pc:docMk/>
            <pc:sldMk cId="2759381645" sldId="1292"/>
            <ac:cxnSpMk id="41" creationId="{EE7F058B-9C99-45A5-9B3F-CD9E2BF68535}"/>
          </ac:cxnSpMkLst>
        </pc:cxnChg>
      </pc:sldChg>
      <pc:sldChg chg="add del">
        <pc:chgData name="Al Fisher" userId="56e5e478-214b-4c71-8934-b534174f7106" providerId="ADAL" clId="{93CF0E32-31DC-4C94-944D-BA59A6A6492E}" dt="2021-08-03T11:25:33.111" v="928" actId="47"/>
        <pc:sldMkLst>
          <pc:docMk/>
          <pc:sldMk cId="169095559" sldId="1293"/>
        </pc:sldMkLst>
      </pc:sldChg>
      <pc:sldChg chg="addSp delSp modSp add mod">
        <pc:chgData name="Al Fisher" userId="56e5e478-214b-4c71-8934-b534174f7106" providerId="ADAL" clId="{93CF0E32-31DC-4C94-944D-BA59A6A6492E}" dt="2021-08-03T11:27:08.954" v="974" actId="1076"/>
        <pc:sldMkLst>
          <pc:docMk/>
          <pc:sldMk cId="3196594612" sldId="1293"/>
        </pc:sldMkLst>
        <pc:spChg chg="mod">
          <ac:chgData name="Al Fisher" userId="56e5e478-214b-4c71-8934-b534174f7106" providerId="ADAL" clId="{93CF0E32-31DC-4C94-944D-BA59A6A6492E}" dt="2021-08-03T11:26:20.682" v="966" actId="20577"/>
          <ac:spMkLst>
            <pc:docMk/>
            <pc:sldMk cId="3196594612" sldId="1293"/>
            <ac:spMk id="4" creationId="{7A1E4275-9DA3-49C3-A5B1-23C11E56766C}"/>
          </ac:spMkLst>
        </pc:spChg>
        <pc:spChg chg="del mod">
          <ac:chgData name="Al Fisher" userId="56e5e478-214b-4c71-8934-b534174f7106" providerId="ADAL" clId="{93CF0E32-31DC-4C94-944D-BA59A6A6492E}" dt="2021-08-03T11:27:02.430" v="972" actId="478"/>
          <ac:spMkLst>
            <pc:docMk/>
            <pc:sldMk cId="3196594612" sldId="1293"/>
            <ac:spMk id="5" creationId="{FF74DD3A-B725-43EE-875E-86AA4AA3F7C4}"/>
          </ac:spMkLst>
        </pc:spChg>
        <pc:picChg chg="add mod">
          <ac:chgData name="Al Fisher" userId="56e5e478-214b-4c71-8934-b534174f7106" providerId="ADAL" clId="{93CF0E32-31DC-4C94-944D-BA59A6A6492E}" dt="2021-08-03T11:27:08.954" v="974" actId="1076"/>
          <ac:picMkLst>
            <pc:docMk/>
            <pc:sldMk cId="3196594612" sldId="1293"/>
            <ac:picMk id="1026" creationId="{98173C99-428C-42B5-9481-D49C1A9F0BF1}"/>
          </ac:picMkLst>
        </pc:picChg>
      </pc:sldChg>
      <pc:sldChg chg="addSp delSp modSp new mod">
        <pc:chgData name="Al Fisher" userId="56e5e478-214b-4c71-8934-b534174f7106" providerId="ADAL" clId="{93CF0E32-31DC-4C94-944D-BA59A6A6492E}" dt="2021-08-03T12:55:58.129" v="1902" actId="478"/>
        <pc:sldMkLst>
          <pc:docMk/>
          <pc:sldMk cId="616649141" sldId="1294"/>
        </pc:sldMkLst>
        <pc:spChg chg="del">
          <ac:chgData name="Al Fisher" userId="56e5e478-214b-4c71-8934-b534174f7106" providerId="ADAL" clId="{93CF0E32-31DC-4C94-944D-BA59A6A6492E}" dt="2021-08-03T11:32:56.857" v="1022" actId="478"/>
          <ac:spMkLst>
            <pc:docMk/>
            <pc:sldMk cId="616649141" sldId="1294"/>
            <ac:spMk id="2" creationId="{7201DA52-9B05-47F5-9158-57140BD758AD}"/>
          </ac:spMkLst>
        </pc:spChg>
        <pc:spChg chg="mod">
          <ac:chgData name="Al Fisher" userId="56e5e478-214b-4c71-8934-b534174f7106" providerId="ADAL" clId="{93CF0E32-31DC-4C94-944D-BA59A6A6492E}" dt="2021-08-03T11:33:18.441" v="1039" actId="20577"/>
          <ac:spMkLst>
            <pc:docMk/>
            <pc:sldMk cId="616649141" sldId="1294"/>
            <ac:spMk id="3" creationId="{B301795C-F91E-4CB2-9402-9BCC6F4F9272}"/>
          </ac:spMkLst>
        </pc:spChg>
        <pc:spChg chg="add mod">
          <ac:chgData name="Al Fisher" userId="56e5e478-214b-4c71-8934-b534174f7106" providerId="ADAL" clId="{93CF0E32-31DC-4C94-944D-BA59A6A6492E}" dt="2021-08-03T11:39:08.234" v="1121" actId="164"/>
          <ac:spMkLst>
            <pc:docMk/>
            <pc:sldMk cId="616649141" sldId="1294"/>
            <ac:spMk id="15" creationId="{DB665C2C-C215-4B89-915C-C2BFF9AF227A}"/>
          </ac:spMkLst>
        </pc:spChg>
        <pc:spChg chg="add mod">
          <ac:chgData name="Al Fisher" userId="56e5e478-214b-4c71-8934-b534174f7106" providerId="ADAL" clId="{93CF0E32-31DC-4C94-944D-BA59A6A6492E}" dt="2021-08-03T11:39:08.234" v="1121" actId="164"/>
          <ac:spMkLst>
            <pc:docMk/>
            <pc:sldMk cId="616649141" sldId="1294"/>
            <ac:spMk id="16" creationId="{ED2D033B-3879-4BD6-9809-39338C77ADEE}"/>
          </ac:spMkLst>
        </pc:spChg>
        <pc:spChg chg="add mod">
          <ac:chgData name="Al Fisher" userId="56e5e478-214b-4c71-8934-b534174f7106" providerId="ADAL" clId="{93CF0E32-31DC-4C94-944D-BA59A6A6492E}" dt="2021-08-03T11:39:08.234" v="1121" actId="164"/>
          <ac:spMkLst>
            <pc:docMk/>
            <pc:sldMk cId="616649141" sldId="1294"/>
            <ac:spMk id="17" creationId="{9216F056-708E-4523-AC51-70C550BEFC38}"/>
          </ac:spMkLst>
        </pc:spChg>
        <pc:spChg chg="add mod">
          <ac:chgData name="Al Fisher" userId="56e5e478-214b-4c71-8934-b534174f7106" providerId="ADAL" clId="{93CF0E32-31DC-4C94-944D-BA59A6A6492E}" dt="2021-08-03T11:39:08.234" v="1121" actId="164"/>
          <ac:spMkLst>
            <pc:docMk/>
            <pc:sldMk cId="616649141" sldId="1294"/>
            <ac:spMk id="35" creationId="{8580A04B-C7A4-4475-BCD5-F2ED6204FB34}"/>
          </ac:spMkLst>
        </pc:spChg>
        <pc:spChg chg="add del mod">
          <ac:chgData name="Al Fisher" userId="56e5e478-214b-4c71-8934-b534174f7106" providerId="ADAL" clId="{93CF0E32-31DC-4C94-944D-BA59A6A6492E}" dt="2021-08-03T11:39:18.879" v="1136"/>
          <ac:spMkLst>
            <pc:docMk/>
            <pc:sldMk cId="616649141" sldId="1294"/>
            <ac:spMk id="43" creationId="{447C52F4-38BD-4853-B3F9-5EC6A70185F9}"/>
          </ac:spMkLst>
        </pc:spChg>
        <pc:spChg chg="add del mod">
          <ac:chgData name="Al Fisher" userId="56e5e478-214b-4c71-8934-b534174f7106" providerId="ADAL" clId="{93CF0E32-31DC-4C94-944D-BA59A6A6492E}" dt="2021-08-03T12:54:41.600" v="1770" actId="478"/>
          <ac:spMkLst>
            <pc:docMk/>
            <pc:sldMk cId="616649141" sldId="1294"/>
            <ac:spMk id="51" creationId="{D68C447D-DE92-482C-9EE9-2E866DE2D31E}"/>
          </ac:spMkLst>
        </pc:spChg>
        <pc:spChg chg="add mod">
          <ac:chgData name="Al Fisher" userId="56e5e478-214b-4c71-8934-b534174f7106" providerId="ADAL" clId="{93CF0E32-31DC-4C94-944D-BA59A6A6492E}" dt="2021-08-03T12:54:20.308" v="1754" actId="1076"/>
          <ac:spMkLst>
            <pc:docMk/>
            <pc:sldMk cId="616649141" sldId="1294"/>
            <ac:spMk id="52" creationId="{DB0232A1-5ADF-4D87-8439-9E95A78DADA9}"/>
          </ac:spMkLst>
        </pc:spChg>
        <pc:spChg chg="add mod">
          <ac:chgData name="Al Fisher" userId="56e5e478-214b-4c71-8934-b534174f7106" providerId="ADAL" clId="{93CF0E32-31DC-4C94-944D-BA59A6A6492E}" dt="2021-08-03T12:53:58.824" v="1707" actId="20577"/>
          <ac:spMkLst>
            <pc:docMk/>
            <pc:sldMk cId="616649141" sldId="1294"/>
            <ac:spMk id="53" creationId="{00F66969-47F9-4883-A7B0-49C9CECBEBC2}"/>
          </ac:spMkLst>
        </pc:spChg>
        <pc:spChg chg="add mod">
          <ac:chgData name="Al Fisher" userId="56e5e478-214b-4c71-8934-b534174f7106" providerId="ADAL" clId="{93CF0E32-31DC-4C94-944D-BA59A6A6492E}" dt="2021-08-03T12:54:38.801" v="1769" actId="20577"/>
          <ac:spMkLst>
            <pc:docMk/>
            <pc:sldMk cId="616649141" sldId="1294"/>
            <ac:spMk id="54" creationId="{1F4FB901-1CF9-40AA-B293-444F2596D8BA}"/>
          </ac:spMkLst>
        </pc:spChg>
        <pc:spChg chg="add mod">
          <ac:chgData name="Al Fisher" userId="56e5e478-214b-4c71-8934-b534174f7106" providerId="ADAL" clId="{93CF0E32-31DC-4C94-944D-BA59A6A6492E}" dt="2021-08-03T12:55:00.099" v="1810" actId="1076"/>
          <ac:spMkLst>
            <pc:docMk/>
            <pc:sldMk cId="616649141" sldId="1294"/>
            <ac:spMk id="55" creationId="{35FFBE86-BAB0-45A1-9D4D-DFC2BC786A59}"/>
          </ac:spMkLst>
        </pc:spChg>
        <pc:spChg chg="add del mod">
          <ac:chgData name="Al Fisher" userId="56e5e478-214b-4c71-8934-b534174f7106" providerId="ADAL" clId="{93CF0E32-31DC-4C94-944D-BA59A6A6492E}" dt="2021-08-03T12:55:58.129" v="1902" actId="478"/>
          <ac:spMkLst>
            <pc:docMk/>
            <pc:sldMk cId="616649141" sldId="1294"/>
            <ac:spMk id="56" creationId="{7E60BEE2-77EA-4E35-9962-863E813F5F23}"/>
          </ac:spMkLst>
        </pc:spChg>
        <pc:grpChg chg="add mod">
          <ac:chgData name="Al Fisher" userId="56e5e478-214b-4c71-8934-b534174f7106" providerId="ADAL" clId="{93CF0E32-31DC-4C94-944D-BA59A6A6492E}" dt="2021-08-03T11:39:08.234" v="1121" actId="164"/>
          <ac:grpSpMkLst>
            <pc:docMk/>
            <pc:sldMk cId="616649141" sldId="1294"/>
            <ac:grpSpMk id="42" creationId="{CAFF5F72-9B7B-46C2-9633-8E18FD8CFF2A}"/>
          </ac:grpSpMkLst>
        </pc:grpChg>
        <pc:grpChg chg="del mod">
          <ac:chgData name="Al Fisher" userId="56e5e478-214b-4c71-8934-b534174f7106" providerId="ADAL" clId="{93CF0E32-31DC-4C94-944D-BA59A6A6492E}" dt="2021-08-03T11:39:57.256" v="1144"/>
          <ac:grpSpMkLst>
            <pc:docMk/>
            <pc:sldMk cId="616649141" sldId="1294"/>
            <ac:grpSpMk id="50" creationId="{F032D4D6-1148-4ED4-8E7D-CE2CE060E573}"/>
          </ac:grpSpMkLst>
        </pc:grpChg>
        <pc:picChg chg="add mod">
          <ac:chgData name="Al Fisher" userId="56e5e478-214b-4c71-8934-b534174f7106" providerId="ADAL" clId="{93CF0E32-31DC-4C94-944D-BA59A6A6492E}" dt="2021-08-03T11:41:05.190" v="1252" actId="1076"/>
          <ac:picMkLst>
            <pc:docMk/>
            <pc:sldMk cId="616649141" sldId="1294"/>
            <ac:picMk id="5" creationId="{639F33A3-D0B9-45C8-A0D8-BA4915FEB9FD}"/>
          </ac:picMkLst>
        </pc:picChg>
        <pc:picChg chg="add mod">
          <ac:chgData name="Al Fisher" userId="56e5e478-214b-4c71-8934-b534174f7106" providerId="ADAL" clId="{93CF0E32-31DC-4C94-944D-BA59A6A6492E}" dt="2021-08-03T11:33:58.025" v="1048" actId="14100"/>
          <ac:picMkLst>
            <pc:docMk/>
            <pc:sldMk cId="616649141" sldId="1294"/>
            <ac:picMk id="7" creationId="{C6C03C77-F8A4-491A-ABE5-764FCCDAC2D6}"/>
          </ac:picMkLst>
        </pc:picChg>
        <pc:picChg chg="add mod">
          <ac:chgData name="Al Fisher" userId="56e5e478-214b-4c71-8934-b534174f7106" providerId="ADAL" clId="{93CF0E32-31DC-4C94-944D-BA59A6A6492E}" dt="2021-08-03T11:35:06.180" v="1054" actId="1076"/>
          <ac:picMkLst>
            <pc:docMk/>
            <pc:sldMk cId="616649141" sldId="1294"/>
            <ac:picMk id="9" creationId="{941E18DE-4BD9-4207-BE04-08A525F4C552}"/>
          </ac:picMkLst>
        </pc:picChg>
        <pc:picChg chg="add mod">
          <ac:chgData name="Al Fisher" userId="56e5e478-214b-4c71-8934-b534174f7106" providerId="ADAL" clId="{93CF0E32-31DC-4C94-944D-BA59A6A6492E}" dt="2021-08-03T11:39:08.234" v="1121" actId="164"/>
          <ac:picMkLst>
            <pc:docMk/>
            <pc:sldMk cId="616649141" sldId="1294"/>
            <ac:picMk id="10" creationId="{B8F98DC0-23FF-48D4-BE11-BEEF8AF7BE64}"/>
          </ac:picMkLst>
        </pc:picChg>
        <pc:picChg chg="add mod">
          <ac:chgData name="Al Fisher" userId="56e5e478-214b-4c71-8934-b534174f7106" providerId="ADAL" clId="{93CF0E32-31DC-4C94-944D-BA59A6A6492E}" dt="2021-08-03T11:39:08.234" v="1121" actId="164"/>
          <ac:picMkLst>
            <pc:docMk/>
            <pc:sldMk cId="616649141" sldId="1294"/>
            <ac:picMk id="12" creationId="{D20D4234-4DB0-4BD2-AE61-870AA175A9E8}"/>
          </ac:picMkLst>
        </pc:picChg>
        <pc:picChg chg="add mod">
          <ac:chgData name="Al Fisher" userId="56e5e478-214b-4c71-8934-b534174f7106" providerId="ADAL" clId="{93CF0E32-31DC-4C94-944D-BA59A6A6492E}" dt="2021-08-03T11:39:08.234" v="1121" actId="164"/>
          <ac:picMkLst>
            <pc:docMk/>
            <pc:sldMk cId="616649141" sldId="1294"/>
            <ac:picMk id="13" creationId="{14DF3BCA-A80D-400A-A9CA-6D65D35EB775}"/>
          </ac:picMkLst>
        </pc:picChg>
        <pc:picChg chg="add mod">
          <ac:chgData name="Al Fisher" userId="56e5e478-214b-4c71-8934-b534174f7106" providerId="ADAL" clId="{93CF0E32-31DC-4C94-944D-BA59A6A6492E}" dt="2021-08-03T11:39:08.234" v="1121" actId="164"/>
          <ac:picMkLst>
            <pc:docMk/>
            <pc:sldMk cId="616649141" sldId="1294"/>
            <ac:picMk id="14" creationId="{9BA06078-1B73-4E73-B8E7-22330B43D433}"/>
          </ac:picMkLst>
        </pc:picChg>
        <pc:inkChg chg="add">
          <ac:chgData name="Al Fisher" userId="56e5e478-214b-4c71-8934-b534174f7106" providerId="ADAL" clId="{93CF0E32-31DC-4C94-944D-BA59A6A6492E}" dt="2021-08-03T11:39:40.223" v="1137" actId="9405"/>
          <ac:inkMkLst>
            <pc:docMk/>
            <pc:sldMk cId="616649141" sldId="1294"/>
            <ac:inkMk id="44" creationId="{00F17907-D33E-4CA4-A431-327C33EA7A0D}"/>
          </ac:inkMkLst>
        </pc:inkChg>
        <pc:inkChg chg="add">
          <ac:chgData name="Al Fisher" userId="56e5e478-214b-4c71-8934-b534174f7106" providerId="ADAL" clId="{93CF0E32-31DC-4C94-944D-BA59A6A6492E}" dt="2021-08-03T11:39:43.736" v="1138" actId="9405"/>
          <ac:inkMkLst>
            <pc:docMk/>
            <pc:sldMk cId="616649141" sldId="1294"/>
            <ac:inkMk id="45" creationId="{D4FD1035-1DE8-456D-804B-E40C66EE8ABE}"/>
          </ac:inkMkLst>
        </pc:inkChg>
        <pc:inkChg chg="add">
          <ac:chgData name="Al Fisher" userId="56e5e478-214b-4c71-8934-b534174f7106" providerId="ADAL" clId="{93CF0E32-31DC-4C94-944D-BA59A6A6492E}" dt="2021-08-03T11:39:46.962" v="1139" actId="9405"/>
          <ac:inkMkLst>
            <pc:docMk/>
            <pc:sldMk cId="616649141" sldId="1294"/>
            <ac:inkMk id="46" creationId="{769F64AB-619D-4AC8-BB18-C7541689B336}"/>
          </ac:inkMkLst>
        </pc:inkChg>
        <pc:inkChg chg="add">
          <ac:chgData name="Al Fisher" userId="56e5e478-214b-4c71-8934-b534174f7106" providerId="ADAL" clId="{93CF0E32-31DC-4C94-944D-BA59A6A6492E}" dt="2021-08-03T11:39:50.509" v="1140" actId="9405"/>
          <ac:inkMkLst>
            <pc:docMk/>
            <pc:sldMk cId="616649141" sldId="1294"/>
            <ac:inkMk id="47" creationId="{623F200D-AA2A-4264-BEE9-8383499BCB71}"/>
          </ac:inkMkLst>
        </pc:inkChg>
        <pc:inkChg chg="add del mod">
          <ac:chgData name="Al Fisher" userId="56e5e478-214b-4c71-8934-b534174f7106" providerId="ADAL" clId="{93CF0E32-31DC-4C94-944D-BA59A6A6492E}" dt="2021-08-03T11:39:57.256" v="1144"/>
          <ac:inkMkLst>
            <pc:docMk/>
            <pc:sldMk cId="616649141" sldId="1294"/>
            <ac:inkMk id="48" creationId="{EB912256-2F49-4FC5-BA93-004C4B01DB4E}"/>
          </ac:inkMkLst>
        </pc:inkChg>
        <pc:inkChg chg="add del mod">
          <ac:chgData name="Al Fisher" userId="56e5e478-214b-4c71-8934-b534174f7106" providerId="ADAL" clId="{93CF0E32-31DC-4C94-944D-BA59A6A6492E}" dt="2021-08-03T11:39:57.256" v="1145"/>
          <ac:inkMkLst>
            <pc:docMk/>
            <pc:sldMk cId="616649141" sldId="1294"/>
            <ac:inkMk id="49" creationId="{0A812F45-CFFE-4FB8-BEE0-394D04261BA6}"/>
          </ac:inkMkLst>
        </pc:ink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19" creationId="{15B83DEE-FA7C-448F-A005-FD90F5FE3C23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20" creationId="{05A4CFC1-4B61-4E96-ABE7-50EB1B9DB407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22" creationId="{7E6EF66B-B8D9-49D7-9488-C871815F3974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25" creationId="{48F3CE52-CEE6-496A-87AC-B1A24C51E89F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27" creationId="{CB075B4B-6D11-4929-ABBB-70C44EF381F5}"/>
          </ac:cxnSpMkLst>
        </pc:cxnChg>
        <pc:cxnChg chg="add del mod">
          <ac:chgData name="Al Fisher" userId="56e5e478-214b-4c71-8934-b534174f7106" providerId="ADAL" clId="{93CF0E32-31DC-4C94-944D-BA59A6A6492E}" dt="2021-08-03T11:38:16.662" v="1095" actId="478"/>
          <ac:cxnSpMkLst>
            <pc:docMk/>
            <pc:sldMk cId="616649141" sldId="1294"/>
            <ac:cxnSpMk id="29" creationId="{B4AA8562-A786-4673-8233-95F22C62D7C1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30" creationId="{30F9E13A-C84F-486F-8B8D-117E4304EBA9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31" creationId="{A4690671-271E-4E93-B7DF-8DCD6DCE4D59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32" creationId="{1EC481F1-4F7E-4BEF-82E6-5F8276667B54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33" creationId="{D82C3DFD-6416-486C-86C8-4200ADDC5666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34" creationId="{CD5693C8-6FF0-4803-A093-28A581D02A8B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36" creationId="{BC1DE1C1-5E56-41FD-AFE4-73BC6C2D9376}"/>
          </ac:cxnSpMkLst>
        </pc:cxnChg>
        <pc:cxnChg chg="add mod">
          <ac:chgData name="Al Fisher" userId="56e5e478-214b-4c71-8934-b534174f7106" providerId="ADAL" clId="{93CF0E32-31DC-4C94-944D-BA59A6A6492E}" dt="2021-08-03T11:39:08.234" v="1121" actId="164"/>
          <ac:cxnSpMkLst>
            <pc:docMk/>
            <pc:sldMk cId="616649141" sldId="1294"/>
            <ac:cxnSpMk id="39" creationId="{BF46EA66-62E7-474E-893B-E4C06109E540}"/>
          </ac:cxnSpMkLst>
        </pc:cxnChg>
      </pc:sldChg>
      <pc:sldChg chg="addSp delSp modSp new mod modClrScheme chgLayout">
        <pc:chgData name="Al Fisher" userId="56e5e478-214b-4c71-8934-b534174f7106" providerId="ADAL" clId="{93CF0E32-31DC-4C94-944D-BA59A6A6492E}" dt="2021-08-06T09:34:43.036" v="2336" actId="1076"/>
        <pc:sldMkLst>
          <pc:docMk/>
          <pc:sldMk cId="282091427" sldId="1295"/>
        </pc:sldMkLst>
        <pc:spChg chg="add mod">
          <ac:chgData name="Al Fisher" userId="56e5e478-214b-4c71-8934-b534174f7106" providerId="ADAL" clId="{93CF0E32-31DC-4C94-944D-BA59A6A6492E}" dt="2021-08-06T09:27:21.519" v="2332" actId="1076"/>
          <ac:spMkLst>
            <pc:docMk/>
            <pc:sldMk cId="282091427" sldId="1295"/>
            <ac:spMk id="2" creationId="{83DF7966-E609-411C-8244-99B07BBEA768}"/>
          </ac:spMkLst>
        </pc:spChg>
        <pc:spChg chg="del mod ord">
          <ac:chgData name="Al Fisher" userId="56e5e478-214b-4c71-8934-b534174f7106" providerId="ADAL" clId="{93CF0E32-31DC-4C94-944D-BA59A6A6492E}" dt="2021-08-03T12:41:21.313" v="1330" actId="700"/>
          <ac:spMkLst>
            <pc:docMk/>
            <pc:sldMk cId="282091427" sldId="1295"/>
            <ac:spMk id="2" creationId="{E8AC78F6-3B09-4846-B389-F887B05BFDF9}"/>
          </ac:spMkLst>
        </pc:spChg>
        <pc:spChg chg="del mod ord">
          <ac:chgData name="Al Fisher" userId="56e5e478-214b-4c71-8934-b534174f7106" providerId="ADAL" clId="{93CF0E32-31DC-4C94-944D-BA59A6A6492E}" dt="2021-08-03T12:41:21.313" v="1330" actId="700"/>
          <ac:spMkLst>
            <pc:docMk/>
            <pc:sldMk cId="282091427" sldId="1295"/>
            <ac:spMk id="3" creationId="{E19B38AD-CA53-42A4-AD83-D5C13E60BB61}"/>
          </ac:spMkLst>
        </pc:spChg>
        <pc:spChg chg="add mod ord">
          <ac:chgData name="Al Fisher" userId="56e5e478-214b-4c71-8934-b534174f7106" providerId="ADAL" clId="{93CF0E32-31DC-4C94-944D-BA59A6A6492E}" dt="2021-08-03T12:41:49.798" v="1411" actId="20577"/>
          <ac:spMkLst>
            <pc:docMk/>
            <pc:sldMk cId="282091427" sldId="1295"/>
            <ac:spMk id="4" creationId="{F695EFC9-20CC-4D2F-A3F5-DB1F91D3032A}"/>
          </ac:spMkLst>
        </pc:spChg>
        <pc:spChg chg="add mod ord">
          <ac:chgData name="Al Fisher" userId="56e5e478-214b-4c71-8934-b534174f7106" providerId="ADAL" clId="{93CF0E32-31DC-4C94-944D-BA59A6A6492E}" dt="2021-08-03T13:45:19.759" v="1981" actId="1076"/>
          <ac:spMkLst>
            <pc:docMk/>
            <pc:sldMk cId="282091427" sldId="1295"/>
            <ac:spMk id="5" creationId="{2272DBC4-1F98-405F-B7D4-367B3F0A4167}"/>
          </ac:spMkLst>
        </pc:spChg>
        <pc:spChg chg="add del mod">
          <ac:chgData name="Al Fisher" userId="56e5e478-214b-4c71-8934-b534174f7106" providerId="ADAL" clId="{93CF0E32-31DC-4C94-944D-BA59A6A6492E}" dt="2021-08-03T12:42:25.142" v="1427" actId="478"/>
          <ac:spMkLst>
            <pc:docMk/>
            <pc:sldMk cId="282091427" sldId="1295"/>
            <ac:spMk id="6" creationId="{101AC700-78AD-4A50-BEEE-56425917C939}"/>
          </ac:spMkLst>
        </pc:spChg>
        <pc:spChg chg="add mod">
          <ac:chgData name="Al Fisher" userId="56e5e478-214b-4c71-8934-b534174f7106" providerId="ADAL" clId="{93CF0E32-31DC-4C94-944D-BA59A6A6492E}" dt="2021-08-03T14:33:14.653" v="1989" actId="20577"/>
          <ac:spMkLst>
            <pc:docMk/>
            <pc:sldMk cId="282091427" sldId="1295"/>
            <ac:spMk id="7" creationId="{24AF2FEA-2BA0-464E-A44F-CB9682F612D0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8" creationId="{E6B29CD0-9EF7-448D-A9E6-5B43A9A224F4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9" creationId="{B4239704-7681-43FE-A987-4A07098EAC38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10" creationId="{4C17B2A7-AE01-4A90-BFA5-085E700461F0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11" creationId="{B12FCB89-94F3-4ABE-9464-E4B3406A1845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12" creationId="{F18FB708-2125-4BEB-A6D6-3FBD40461421}"/>
          </ac:spMkLst>
        </pc:spChg>
        <pc:spChg chg="add del mod">
          <ac:chgData name="Al Fisher" userId="56e5e478-214b-4c71-8934-b534174f7106" providerId="ADAL" clId="{93CF0E32-31DC-4C94-944D-BA59A6A6492E}" dt="2021-08-03T12:44:27.878" v="1510" actId="478"/>
          <ac:spMkLst>
            <pc:docMk/>
            <pc:sldMk cId="282091427" sldId="1295"/>
            <ac:spMk id="13" creationId="{279DB1AE-10B8-4EFC-8DA6-CF009482A256}"/>
          </ac:spMkLst>
        </pc:spChg>
        <pc:spChg chg="add mod">
          <ac:chgData name="Al Fisher" userId="56e5e478-214b-4c71-8934-b534174f7106" providerId="ADAL" clId="{93CF0E32-31DC-4C94-944D-BA59A6A6492E}" dt="2021-08-06T09:34:43.036" v="2336" actId="1076"/>
          <ac:spMkLst>
            <pc:docMk/>
            <pc:sldMk cId="282091427" sldId="1295"/>
            <ac:spMk id="14" creationId="{2F68E694-3500-4853-9C3D-028B0E59235F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15" creationId="{16AD4012-4B3D-42A6-B7D9-839CFC3B2D45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16" creationId="{727F68AB-6D5C-432A-B272-081AFE324DB8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17" creationId="{AC481A95-C84F-441A-BB76-C0F60C71536E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18" creationId="{7FEFA743-F417-4897-BCE8-F8AAC998BAC8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19" creationId="{3EF5E294-6756-4F15-BA0B-24B2B1C56C26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20" creationId="{3FDB40C1-8482-48E1-AA30-64E53A346EC0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21" creationId="{7D444784-239A-472F-98FC-856F423E6C5B}"/>
          </ac:spMkLst>
        </pc:spChg>
        <pc:spChg chg="add del mod">
          <ac:chgData name="Al Fisher" userId="56e5e478-214b-4c71-8934-b534174f7106" providerId="ADAL" clId="{93CF0E32-31DC-4C94-944D-BA59A6A6492E}" dt="2021-08-03T13:42:57.078" v="1911" actId="478"/>
          <ac:spMkLst>
            <pc:docMk/>
            <pc:sldMk cId="282091427" sldId="1295"/>
            <ac:spMk id="22" creationId="{253B17D3-C10F-42E6-A2A7-85CFDD0EEE86}"/>
          </ac:spMkLst>
        </pc:spChg>
        <pc:spChg chg="add mod">
          <ac:chgData name="Al Fisher" userId="56e5e478-214b-4c71-8934-b534174f7106" providerId="ADAL" clId="{93CF0E32-31DC-4C94-944D-BA59A6A6492E}" dt="2021-08-06T09:34:43.036" v="2336" actId="1076"/>
          <ac:spMkLst>
            <pc:docMk/>
            <pc:sldMk cId="282091427" sldId="1295"/>
            <ac:spMk id="23" creationId="{7D6B19AE-67C1-4750-AE5F-7867DE38D02A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24" creationId="{9E5B591B-4AB8-4833-9D7D-227FF31AE51F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25" creationId="{479B7A09-FC13-4BB1-A2A7-0D128CC6215E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26" creationId="{FC5F2401-8155-40C5-8810-6887D8BE0246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27" creationId="{2658A9F0-04F9-447F-888C-BED70756E06A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28" creationId="{2FA412E7-78FB-4D3A-BCC6-1FCD808B3CB1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29" creationId="{719DDCFC-AD66-4522-BB55-2A4AE4B636C6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30" creationId="{5D23E669-8A33-4E5D-9542-DA2B320C3D35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31" creationId="{6939E8B6-4E02-4F73-BEF5-EAA95AD0D5D4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32" creationId="{8A6D90FF-120C-47DD-9FB7-030F0489C274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33" creationId="{EED7797D-9B7F-4082-8BD5-5CA069FB64A8}"/>
          </ac:spMkLst>
        </pc:spChg>
        <pc:spChg chg="add mod">
          <ac:chgData name="Al Fisher" userId="56e5e478-214b-4c71-8934-b534174f7106" providerId="ADAL" clId="{93CF0E32-31DC-4C94-944D-BA59A6A6492E}" dt="2021-08-03T13:45:25.943" v="1982" actId="1076"/>
          <ac:spMkLst>
            <pc:docMk/>
            <pc:sldMk cId="282091427" sldId="1295"/>
            <ac:spMk id="34" creationId="{A9515910-7AA6-4D15-831E-228089AC0505}"/>
          </ac:spMkLst>
        </pc:spChg>
        <pc:spChg chg="add mod">
          <ac:chgData name="Al Fisher" userId="56e5e478-214b-4c71-8934-b534174f7106" providerId="ADAL" clId="{93CF0E32-31DC-4C94-944D-BA59A6A6492E}" dt="2021-08-06T09:34:43.036" v="2336" actId="1076"/>
          <ac:spMkLst>
            <pc:docMk/>
            <pc:sldMk cId="282091427" sldId="1295"/>
            <ac:spMk id="35" creationId="{EA7BC714-A87E-461A-92CA-370795D4C48E}"/>
          </ac:spMkLst>
        </pc:spChg>
        <pc:spChg chg="add mod">
          <ac:chgData name="Al Fisher" userId="56e5e478-214b-4c71-8934-b534174f7106" providerId="ADAL" clId="{93CF0E32-31DC-4C94-944D-BA59A6A6492E}" dt="2021-08-06T09:34:43.036" v="2336" actId="1076"/>
          <ac:spMkLst>
            <pc:docMk/>
            <pc:sldMk cId="282091427" sldId="1295"/>
            <ac:spMk id="36" creationId="{461F0D1F-7869-4ADA-9303-63D139EEFF96}"/>
          </ac:spMkLst>
        </pc:spChg>
      </pc:sldChg>
      <pc:sldChg chg="addSp delSp modSp new del mod">
        <pc:chgData name="Al Fisher" userId="56e5e478-214b-4c71-8934-b534174f7106" providerId="ADAL" clId="{93CF0E32-31DC-4C94-944D-BA59A6A6492E}" dt="2021-08-04T16:52:25.122" v="2191" actId="47"/>
        <pc:sldMkLst>
          <pc:docMk/>
          <pc:sldMk cId="477624324" sldId="1296"/>
        </pc:sldMkLst>
        <pc:spChg chg="del">
          <ac:chgData name="Al Fisher" userId="56e5e478-214b-4c71-8934-b534174f7106" providerId="ADAL" clId="{93CF0E32-31DC-4C94-944D-BA59A6A6492E}" dt="2021-08-04T13:32:31.466" v="1991" actId="478"/>
          <ac:spMkLst>
            <pc:docMk/>
            <pc:sldMk cId="477624324" sldId="1296"/>
            <ac:spMk id="2" creationId="{2B186919-B196-412C-AD17-65A1A33F3302}"/>
          </ac:spMkLst>
        </pc:spChg>
        <pc:spChg chg="add mod">
          <ac:chgData name="Al Fisher" userId="56e5e478-214b-4c71-8934-b534174f7106" providerId="ADAL" clId="{93CF0E32-31DC-4C94-944D-BA59A6A6492E}" dt="2021-08-04T13:34:00.602" v="2189" actId="20577"/>
          <ac:spMkLst>
            <pc:docMk/>
            <pc:sldMk cId="477624324" sldId="1296"/>
            <ac:spMk id="7" creationId="{44685214-9C33-473D-9541-DB19BFDAEC13}"/>
          </ac:spMkLst>
        </pc:spChg>
        <pc:picChg chg="add mod">
          <ac:chgData name="Al Fisher" userId="56e5e478-214b-4c71-8934-b534174f7106" providerId="ADAL" clId="{93CF0E32-31DC-4C94-944D-BA59A6A6492E}" dt="2021-08-04T13:34:04.972" v="2190" actId="1076"/>
          <ac:picMkLst>
            <pc:docMk/>
            <pc:sldMk cId="477624324" sldId="1296"/>
            <ac:picMk id="6" creationId="{E2A1E941-A623-4320-B62B-0FEE8E124AE1}"/>
          </ac:picMkLst>
        </pc:picChg>
      </pc:sldChg>
      <pc:sldChg chg="addSp modSp add mod">
        <pc:chgData name="Al Fisher" userId="56e5e478-214b-4c71-8934-b534174f7106" providerId="ADAL" clId="{93CF0E32-31DC-4C94-944D-BA59A6A6492E}" dt="2021-08-05T20:13:21.104" v="2304" actId="1076"/>
        <pc:sldMkLst>
          <pc:docMk/>
          <pc:sldMk cId="2875927689" sldId="1296"/>
        </pc:sldMkLst>
        <pc:spChg chg="add mod">
          <ac:chgData name="Al Fisher" userId="56e5e478-214b-4c71-8934-b534174f7106" providerId="ADAL" clId="{93CF0E32-31DC-4C94-944D-BA59A6A6492E}" dt="2021-08-05T20:13:21.104" v="2304" actId="1076"/>
          <ac:spMkLst>
            <pc:docMk/>
            <pc:sldMk cId="2875927689" sldId="1296"/>
            <ac:spMk id="2" creationId="{E3FAD637-F2F9-4B2E-982C-F3404A15D58A}"/>
          </ac:spMkLst>
        </pc:spChg>
      </pc:sldChg>
    </pc:docChg>
  </pc:docChgLst>
  <pc:docChgLst>
    <pc:chgData name="Al Fisher" userId="56e5e478-214b-4c71-8934-b534174f7106" providerId="ADAL" clId="{5DD99EA4-50CF-4C93-9740-EF8393C99877}"/>
    <pc:docChg chg="undo custSel addSld delSld modSld">
      <pc:chgData name="Al Fisher" userId="56e5e478-214b-4c71-8934-b534174f7106" providerId="ADAL" clId="{5DD99EA4-50CF-4C93-9740-EF8393C99877}" dt="2021-11-01T16:02:08.897" v="52"/>
      <pc:docMkLst>
        <pc:docMk/>
      </pc:docMkLst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196129749" sldId="602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575096088" sldId="1243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4140911817" sldId="1287"/>
        </pc:sldMkLst>
      </pc:sldChg>
      <pc:sldChg chg="add del">
        <pc:chgData name="Al Fisher" userId="56e5e478-214b-4c71-8934-b534174f7106" providerId="ADAL" clId="{5DD99EA4-50CF-4C93-9740-EF8393C99877}" dt="2021-11-01T16:00:00.214" v="50" actId="47"/>
        <pc:sldMkLst>
          <pc:docMk/>
          <pc:sldMk cId="1355293600" sldId="1289"/>
        </pc:sldMkLst>
      </pc:sldChg>
      <pc:sldChg chg="add del">
        <pc:chgData name="Al Fisher" userId="56e5e478-214b-4c71-8934-b534174f7106" providerId="ADAL" clId="{5DD99EA4-50CF-4C93-9740-EF8393C99877}" dt="2021-11-01T15:59:59.780" v="49" actId="47"/>
        <pc:sldMkLst>
          <pc:docMk/>
          <pc:sldMk cId="3196360154" sldId="1290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3196594612" sldId="1293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616649141" sldId="1294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950876523" sldId="1298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327429205" sldId="1299"/>
        </pc:sldMkLst>
      </pc:sldChg>
      <pc:sldChg chg="del">
        <pc:chgData name="Al Fisher" userId="56e5e478-214b-4c71-8934-b534174f7106" providerId="ADAL" clId="{5DD99EA4-50CF-4C93-9740-EF8393C99877}" dt="2021-11-01T15:57:28.896" v="9" actId="47"/>
        <pc:sldMkLst>
          <pc:docMk/>
          <pc:sldMk cId="2641412997" sldId="1300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1061401322" sldId="1301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3910757928" sldId="1308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1742771940" sldId="1309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3523091211" sldId="1310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4247598577" sldId="1311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1929403279" sldId="1312"/>
        </pc:sldMkLst>
      </pc:sldChg>
      <pc:sldChg chg="modSp add">
        <pc:chgData name="Al Fisher" userId="56e5e478-214b-4c71-8934-b534174f7106" providerId="ADAL" clId="{5DD99EA4-50CF-4C93-9740-EF8393C99877}" dt="2021-11-01T16:02:08.897" v="52"/>
        <pc:sldMkLst>
          <pc:docMk/>
          <pc:sldMk cId="503511952" sldId="1314"/>
        </pc:sldMkLst>
        <pc:spChg chg="mod">
          <ac:chgData name="Al Fisher" userId="56e5e478-214b-4c71-8934-b534174f7106" providerId="ADAL" clId="{5DD99EA4-50CF-4C93-9740-EF8393C99877}" dt="2021-11-01T16:02:08.897" v="52"/>
          <ac:spMkLst>
            <pc:docMk/>
            <pc:sldMk cId="503511952" sldId="1314"/>
            <ac:spMk id="4" creationId="{E13A42D9-C1CE-4D9D-BD8D-D913E04CE946}"/>
          </ac:spMkLst>
        </pc:spChg>
      </pc:sldChg>
      <pc:sldChg chg="add del">
        <pc:chgData name="Al Fisher" userId="56e5e478-214b-4c71-8934-b534174f7106" providerId="ADAL" clId="{5DD99EA4-50CF-4C93-9740-EF8393C99877}" dt="2021-11-01T16:02:05.197" v="51" actId="2696"/>
        <pc:sldMkLst>
          <pc:docMk/>
          <pc:sldMk cId="673601725" sldId="1314"/>
        </pc:sldMkLst>
      </pc:sldChg>
      <pc:sldChg chg="del">
        <pc:chgData name="Al Fisher" userId="56e5e478-214b-4c71-8934-b534174f7106" providerId="ADAL" clId="{5DD99EA4-50CF-4C93-9740-EF8393C99877}" dt="2021-11-01T15:55:02.664" v="0" actId="2696"/>
        <pc:sldMkLst>
          <pc:docMk/>
          <pc:sldMk cId="1808362066" sldId="1314"/>
        </pc:sldMkLst>
      </pc:sldChg>
      <pc:sldChg chg="modSp add">
        <pc:chgData name="Al Fisher" userId="56e5e478-214b-4c71-8934-b534174f7106" providerId="ADAL" clId="{5DD99EA4-50CF-4C93-9740-EF8393C99877}" dt="2021-11-01T16:02:08.897" v="52"/>
        <pc:sldMkLst>
          <pc:docMk/>
          <pc:sldMk cId="23701278" sldId="1315"/>
        </pc:sldMkLst>
        <pc:spChg chg="mod">
          <ac:chgData name="Al Fisher" userId="56e5e478-214b-4c71-8934-b534174f7106" providerId="ADAL" clId="{5DD99EA4-50CF-4C93-9740-EF8393C99877}" dt="2021-11-01T16:02:08.897" v="52"/>
          <ac:spMkLst>
            <pc:docMk/>
            <pc:sldMk cId="23701278" sldId="1315"/>
            <ac:spMk id="4" creationId="{E13A42D9-C1CE-4D9D-BD8D-D913E04CE946}"/>
          </ac:spMkLst>
        </pc:spChg>
      </pc:sldChg>
      <pc:sldChg chg="del">
        <pc:chgData name="Al Fisher" userId="56e5e478-214b-4c71-8934-b534174f7106" providerId="ADAL" clId="{5DD99EA4-50CF-4C93-9740-EF8393C99877}" dt="2021-11-01T15:55:02.664" v="0" actId="2696"/>
        <pc:sldMkLst>
          <pc:docMk/>
          <pc:sldMk cId="2802968213" sldId="1315"/>
        </pc:sldMkLst>
      </pc:sldChg>
      <pc:sldChg chg="add del">
        <pc:chgData name="Al Fisher" userId="56e5e478-214b-4c71-8934-b534174f7106" providerId="ADAL" clId="{5DD99EA4-50CF-4C93-9740-EF8393C99877}" dt="2021-11-01T16:02:05.197" v="51" actId="2696"/>
        <pc:sldMkLst>
          <pc:docMk/>
          <pc:sldMk cId="4085141808" sldId="1315"/>
        </pc:sldMkLst>
      </pc:sldChg>
      <pc:sldChg chg="del">
        <pc:chgData name="Al Fisher" userId="56e5e478-214b-4c71-8934-b534174f7106" providerId="ADAL" clId="{5DD99EA4-50CF-4C93-9740-EF8393C99877}" dt="2021-11-01T15:55:02.664" v="0" actId="2696"/>
        <pc:sldMkLst>
          <pc:docMk/>
          <pc:sldMk cId="2394271249" sldId="1316"/>
        </pc:sldMkLst>
      </pc:sldChg>
      <pc:sldChg chg="add del">
        <pc:chgData name="Al Fisher" userId="56e5e478-214b-4c71-8934-b534174f7106" providerId="ADAL" clId="{5DD99EA4-50CF-4C93-9740-EF8393C99877}" dt="2021-11-01T16:02:05.197" v="51" actId="2696"/>
        <pc:sldMkLst>
          <pc:docMk/>
          <pc:sldMk cId="2426598355" sldId="1316"/>
        </pc:sldMkLst>
      </pc:sldChg>
      <pc:sldChg chg="modSp add">
        <pc:chgData name="Al Fisher" userId="56e5e478-214b-4c71-8934-b534174f7106" providerId="ADAL" clId="{5DD99EA4-50CF-4C93-9740-EF8393C99877}" dt="2021-11-01T16:02:08.897" v="52"/>
        <pc:sldMkLst>
          <pc:docMk/>
          <pc:sldMk cId="3738716267" sldId="1316"/>
        </pc:sldMkLst>
        <pc:spChg chg="mod">
          <ac:chgData name="Al Fisher" userId="56e5e478-214b-4c71-8934-b534174f7106" providerId="ADAL" clId="{5DD99EA4-50CF-4C93-9740-EF8393C99877}" dt="2021-11-01T16:02:08.897" v="52"/>
          <ac:spMkLst>
            <pc:docMk/>
            <pc:sldMk cId="3738716267" sldId="1316"/>
            <ac:spMk id="4" creationId="{E13A42D9-C1CE-4D9D-BD8D-D913E04CE946}"/>
          </ac:spMkLst>
        </pc:spChg>
      </pc:sldChg>
      <pc:sldChg chg="modSp add">
        <pc:chgData name="Al Fisher" userId="56e5e478-214b-4c71-8934-b534174f7106" providerId="ADAL" clId="{5DD99EA4-50CF-4C93-9740-EF8393C99877}" dt="2021-11-01T16:02:08.897" v="52"/>
        <pc:sldMkLst>
          <pc:docMk/>
          <pc:sldMk cId="1707201338" sldId="1318"/>
        </pc:sldMkLst>
        <pc:spChg chg="mod">
          <ac:chgData name="Al Fisher" userId="56e5e478-214b-4c71-8934-b534174f7106" providerId="ADAL" clId="{5DD99EA4-50CF-4C93-9740-EF8393C99877}" dt="2021-11-01T16:02:08.897" v="52"/>
          <ac:spMkLst>
            <pc:docMk/>
            <pc:sldMk cId="1707201338" sldId="1318"/>
            <ac:spMk id="4" creationId="{E13A42D9-C1CE-4D9D-BD8D-D913E04CE946}"/>
          </ac:spMkLst>
        </pc:spChg>
      </pc:sldChg>
      <pc:sldChg chg="del">
        <pc:chgData name="Al Fisher" userId="56e5e478-214b-4c71-8934-b534174f7106" providerId="ADAL" clId="{5DD99EA4-50CF-4C93-9740-EF8393C99877}" dt="2021-11-01T15:55:02.664" v="0" actId="2696"/>
        <pc:sldMkLst>
          <pc:docMk/>
          <pc:sldMk cId="3008943688" sldId="1318"/>
        </pc:sldMkLst>
      </pc:sldChg>
      <pc:sldChg chg="add del">
        <pc:chgData name="Al Fisher" userId="56e5e478-214b-4c71-8934-b534174f7106" providerId="ADAL" clId="{5DD99EA4-50CF-4C93-9740-EF8393C99877}" dt="2021-11-01T16:02:05.197" v="51" actId="2696"/>
        <pc:sldMkLst>
          <pc:docMk/>
          <pc:sldMk cId="4024801801" sldId="1318"/>
        </pc:sldMkLst>
      </pc:sldChg>
      <pc:sldChg chg="del">
        <pc:chgData name="Al Fisher" userId="56e5e478-214b-4c71-8934-b534174f7106" providerId="ADAL" clId="{5DD99EA4-50CF-4C93-9740-EF8393C99877}" dt="2021-11-01T15:57:28.896" v="9" actId="47"/>
        <pc:sldMkLst>
          <pc:docMk/>
          <pc:sldMk cId="1782243944" sldId="1324"/>
        </pc:sldMkLst>
      </pc:sldChg>
      <pc:sldChg chg="del">
        <pc:chgData name="Al Fisher" userId="56e5e478-214b-4c71-8934-b534174f7106" providerId="ADAL" clId="{5DD99EA4-50CF-4C93-9740-EF8393C99877}" dt="2021-11-01T15:57:28.896" v="9" actId="47"/>
        <pc:sldMkLst>
          <pc:docMk/>
          <pc:sldMk cId="2409735672" sldId="1325"/>
        </pc:sldMkLst>
      </pc:sldChg>
      <pc:sldChg chg="del">
        <pc:chgData name="Al Fisher" userId="56e5e478-214b-4c71-8934-b534174f7106" providerId="ADAL" clId="{5DD99EA4-50CF-4C93-9740-EF8393C99877}" dt="2021-11-01T15:57:28.896" v="9" actId="47"/>
        <pc:sldMkLst>
          <pc:docMk/>
          <pc:sldMk cId="557374902" sldId="1326"/>
        </pc:sldMkLst>
      </pc:sldChg>
      <pc:sldChg chg="del">
        <pc:chgData name="Al Fisher" userId="56e5e478-214b-4c71-8934-b534174f7106" providerId="ADAL" clId="{5DD99EA4-50CF-4C93-9740-EF8393C99877}" dt="2021-11-01T15:56:10.914" v="8" actId="47"/>
        <pc:sldMkLst>
          <pc:docMk/>
          <pc:sldMk cId="755902595" sldId="1327"/>
        </pc:sldMkLst>
      </pc:sldChg>
      <pc:sldChg chg="del">
        <pc:chgData name="Al Fisher" userId="56e5e478-214b-4c71-8934-b534174f7106" providerId="ADAL" clId="{5DD99EA4-50CF-4C93-9740-EF8393C99877}" dt="2021-11-01T15:57:28.896" v="9" actId="47"/>
        <pc:sldMkLst>
          <pc:docMk/>
          <pc:sldMk cId="947407221" sldId="1329"/>
        </pc:sldMkLst>
      </pc:sldChg>
      <pc:sldChg chg="del">
        <pc:chgData name="Al Fisher" userId="56e5e478-214b-4c71-8934-b534174f7106" providerId="ADAL" clId="{5DD99EA4-50CF-4C93-9740-EF8393C99877}" dt="2021-11-01T15:57:28.896" v="9" actId="47"/>
        <pc:sldMkLst>
          <pc:docMk/>
          <pc:sldMk cId="3242803373" sldId="1330"/>
        </pc:sldMkLst>
      </pc:sldChg>
      <pc:sldChg chg="del">
        <pc:chgData name="Al Fisher" userId="56e5e478-214b-4c71-8934-b534174f7106" providerId="ADAL" clId="{5DD99EA4-50CF-4C93-9740-EF8393C99877}" dt="2021-11-01T15:57:28.896" v="9" actId="47"/>
        <pc:sldMkLst>
          <pc:docMk/>
          <pc:sldMk cId="3646318626" sldId="1334"/>
        </pc:sldMkLst>
      </pc:sldChg>
      <pc:sldChg chg="del">
        <pc:chgData name="Al Fisher" userId="56e5e478-214b-4c71-8934-b534174f7106" providerId="ADAL" clId="{5DD99EA4-50CF-4C93-9740-EF8393C99877}" dt="2021-11-01T15:57:28.896" v="9" actId="47"/>
        <pc:sldMkLst>
          <pc:docMk/>
          <pc:sldMk cId="1850718882" sldId="1336"/>
        </pc:sldMkLst>
      </pc:sldChg>
      <pc:sldChg chg="del">
        <pc:chgData name="Al Fisher" userId="56e5e478-214b-4c71-8934-b534174f7106" providerId="ADAL" clId="{5DD99EA4-50CF-4C93-9740-EF8393C99877}" dt="2021-11-01T15:57:28.896" v="9" actId="47"/>
        <pc:sldMkLst>
          <pc:docMk/>
          <pc:sldMk cId="237965061" sldId="1339"/>
        </pc:sldMkLst>
      </pc:sldChg>
      <pc:sldChg chg="add del">
        <pc:chgData name="Al Fisher" userId="56e5e478-214b-4c71-8934-b534174f7106" providerId="ADAL" clId="{5DD99EA4-50CF-4C93-9740-EF8393C99877}" dt="2021-11-01T15:55:27.431" v="4"/>
        <pc:sldMkLst>
          <pc:docMk/>
          <pc:sldMk cId="3245946066" sldId="2197"/>
        </pc:sldMkLst>
      </pc:sldChg>
      <pc:sldChg chg="add del modAnim">
        <pc:chgData name="Al Fisher" userId="56e5e478-214b-4c71-8934-b534174f7106" providerId="ADAL" clId="{5DD99EA4-50CF-4C93-9740-EF8393C99877}" dt="2021-11-01T15:55:27.431" v="4"/>
        <pc:sldMkLst>
          <pc:docMk/>
          <pc:sldMk cId="778602696" sldId="2203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3322125621" sldId="2206"/>
        </pc:sldMkLst>
      </pc:sldChg>
      <pc:sldChg chg="add del modAnim">
        <pc:chgData name="Al Fisher" userId="56e5e478-214b-4c71-8934-b534174f7106" providerId="ADAL" clId="{5DD99EA4-50CF-4C93-9740-EF8393C99877}" dt="2021-11-01T15:55:27.431" v="4"/>
        <pc:sldMkLst>
          <pc:docMk/>
          <pc:sldMk cId="2456132664" sldId="2209"/>
        </pc:sldMkLst>
      </pc:sldChg>
      <pc:sldChg chg="add del modAnim">
        <pc:chgData name="Al Fisher" userId="56e5e478-214b-4c71-8934-b534174f7106" providerId="ADAL" clId="{5DD99EA4-50CF-4C93-9740-EF8393C99877}" dt="2021-11-01T15:55:27.431" v="4"/>
        <pc:sldMkLst>
          <pc:docMk/>
          <pc:sldMk cId="3607392027" sldId="2210"/>
        </pc:sldMkLst>
      </pc:sldChg>
      <pc:sldChg chg="add del modAnim">
        <pc:chgData name="Al Fisher" userId="56e5e478-214b-4c71-8934-b534174f7106" providerId="ADAL" clId="{5DD99EA4-50CF-4C93-9740-EF8393C99877}" dt="2021-11-01T15:55:57.130" v="7"/>
        <pc:sldMkLst>
          <pc:docMk/>
          <pc:sldMk cId="3710861592" sldId="2211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4028903966" sldId="2220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3539428003" sldId="2223"/>
        </pc:sldMkLst>
      </pc:sldChg>
      <pc:sldChg chg="add del modAnim">
        <pc:chgData name="Al Fisher" userId="56e5e478-214b-4c71-8934-b534174f7106" providerId="ADAL" clId="{5DD99EA4-50CF-4C93-9740-EF8393C99877}" dt="2021-11-01T15:55:57.130" v="7"/>
        <pc:sldMkLst>
          <pc:docMk/>
          <pc:sldMk cId="2429125722" sldId="2226"/>
        </pc:sldMkLst>
      </pc:sldChg>
      <pc:sldChg chg="add del modAnim">
        <pc:chgData name="Al Fisher" userId="56e5e478-214b-4c71-8934-b534174f7106" providerId="ADAL" clId="{5DD99EA4-50CF-4C93-9740-EF8393C99877}" dt="2021-11-01T15:55:57.130" v="7"/>
        <pc:sldMkLst>
          <pc:docMk/>
          <pc:sldMk cId="2078893060" sldId="2227"/>
        </pc:sldMkLst>
      </pc:sldChg>
      <pc:sldChg chg="add del">
        <pc:chgData name="Al Fisher" userId="56e5e478-214b-4c71-8934-b534174f7106" providerId="ADAL" clId="{5DD99EA4-50CF-4C93-9740-EF8393C99877}" dt="2021-11-01T15:55:27.431" v="4"/>
        <pc:sldMkLst>
          <pc:docMk/>
          <pc:sldMk cId="56243362" sldId="2228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955457626" sldId="2229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72537958" sldId="2230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173469229" sldId="2231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808807923" sldId="2232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913309420" sldId="2233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997457059" sldId="2234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4242271164" sldId="2235"/>
        </pc:sldMkLst>
      </pc:sldChg>
      <pc:sldChg chg="add del modAnim">
        <pc:chgData name="Al Fisher" userId="56e5e478-214b-4c71-8934-b534174f7106" providerId="ADAL" clId="{5DD99EA4-50CF-4C93-9740-EF8393C99877}" dt="2021-11-01T15:55:57.130" v="7"/>
        <pc:sldMkLst>
          <pc:docMk/>
          <pc:sldMk cId="3974912029" sldId="2247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4063561739" sldId="2249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605754606" sldId="2250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575509302" sldId="2251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891702939" sldId="2253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942570838" sldId="2254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3479783255" sldId="2255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312060569" sldId="2269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4235383149" sldId="2270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326648638" sldId="2272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505610736" sldId="2274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666103605" sldId="2275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3517289775" sldId="2278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26553107" sldId="2280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871080691" sldId="2281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276449309" sldId="2282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460868997" sldId="2283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4282939513" sldId="2286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076561773" sldId="2287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787752218" sldId="2288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3733520571" sldId="2289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626040137" sldId="2290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29324420" sldId="2291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90369929" sldId="2292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669769122" sldId="2293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8795462" sldId="2294"/>
        </pc:sldMkLst>
      </pc:sldChg>
      <pc:sldChg chg="add">
        <pc:chgData name="Al Fisher" userId="56e5e478-214b-4c71-8934-b534174f7106" providerId="ADAL" clId="{5DD99EA4-50CF-4C93-9740-EF8393C99877}" dt="2021-11-01T15:55:57.130" v="7"/>
        <pc:sldMkLst>
          <pc:docMk/>
          <pc:sldMk cId="801026859" sldId="2295"/>
        </pc:sldMkLst>
      </pc:sldChg>
      <pc:sldChg chg="add del">
        <pc:chgData name="Al Fisher" userId="56e5e478-214b-4c71-8934-b534174f7106" providerId="ADAL" clId="{5DD99EA4-50CF-4C93-9740-EF8393C99877}" dt="2021-11-01T15:55:56.997" v="6"/>
        <pc:sldMkLst>
          <pc:docMk/>
          <pc:sldMk cId="2454254892" sldId="2295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83661975" sldId="2303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2200089745" sldId="2304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732056809" sldId="2305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1742250398" sldId="2306"/>
        </pc:sldMkLst>
      </pc:sldChg>
      <pc:sldChg chg="add del">
        <pc:chgData name="Al Fisher" userId="56e5e478-214b-4c71-8934-b534174f7106" providerId="ADAL" clId="{5DD99EA4-50CF-4C93-9740-EF8393C99877}" dt="2021-11-01T15:55:57.130" v="7"/>
        <pc:sldMkLst>
          <pc:docMk/>
          <pc:sldMk cId="829738370" sldId="2307"/>
        </pc:sldMkLst>
      </pc:sldChg>
      <pc:sldChg chg="add modAnim">
        <pc:chgData name="Al Fisher" userId="56e5e478-214b-4c71-8934-b534174f7106" providerId="ADAL" clId="{5DD99EA4-50CF-4C93-9740-EF8393C99877}" dt="2021-11-01T15:57:42.014" v="10"/>
        <pc:sldMkLst>
          <pc:docMk/>
          <pc:sldMk cId="4071007942" sldId="2308"/>
        </pc:sldMkLst>
      </pc:sldChg>
      <pc:sldChg chg="modSp add">
        <pc:chgData name="Al Fisher" userId="56e5e478-214b-4c71-8934-b534174f7106" providerId="ADAL" clId="{5DD99EA4-50CF-4C93-9740-EF8393C99877}" dt="2021-11-01T16:02:08.897" v="52"/>
        <pc:sldMkLst>
          <pc:docMk/>
          <pc:sldMk cId="616995165" sldId="2309"/>
        </pc:sldMkLst>
        <pc:spChg chg="mod">
          <ac:chgData name="Al Fisher" userId="56e5e478-214b-4c71-8934-b534174f7106" providerId="ADAL" clId="{5DD99EA4-50CF-4C93-9740-EF8393C99877}" dt="2021-11-01T16:02:08.897" v="52"/>
          <ac:spMkLst>
            <pc:docMk/>
            <pc:sldMk cId="616995165" sldId="2309"/>
            <ac:spMk id="4" creationId="{E13A42D9-C1CE-4D9D-BD8D-D913E04CE946}"/>
          </ac:spMkLst>
        </pc:spChg>
      </pc:sldChg>
      <pc:sldChg chg="delSp modSp add del mod">
        <pc:chgData name="Al Fisher" userId="56e5e478-214b-4c71-8934-b534174f7106" providerId="ADAL" clId="{5DD99EA4-50CF-4C93-9740-EF8393C99877}" dt="2021-11-01T16:02:05.197" v="51" actId="2696"/>
        <pc:sldMkLst>
          <pc:docMk/>
          <pc:sldMk cId="2943865726" sldId="2309"/>
        </pc:sldMkLst>
        <pc:spChg chg="del">
          <ac:chgData name="Al Fisher" userId="56e5e478-214b-4c71-8934-b534174f7106" providerId="ADAL" clId="{5DD99EA4-50CF-4C93-9740-EF8393C99877}" dt="2021-11-01T15:58:30.830" v="12" actId="478"/>
          <ac:spMkLst>
            <pc:docMk/>
            <pc:sldMk cId="2943865726" sldId="2309"/>
            <ac:spMk id="6" creationId="{27A8B645-6097-4424-AB00-43AB22421906}"/>
          </ac:spMkLst>
        </pc:spChg>
        <pc:spChg chg="del">
          <ac:chgData name="Al Fisher" userId="56e5e478-214b-4c71-8934-b534174f7106" providerId="ADAL" clId="{5DD99EA4-50CF-4C93-9740-EF8393C99877}" dt="2021-11-01T15:58:32.017" v="13" actId="478"/>
          <ac:spMkLst>
            <pc:docMk/>
            <pc:sldMk cId="2943865726" sldId="2309"/>
            <ac:spMk id="29" creationId="{27509DB0-BB65-444B-9DBE-4934099E8B96}"/>
          </ac:spMkLst>
        </pc:spChg>
        <pc:spChg chg="del">
          <ac:chgData name="Al Fisher" userId="56e5e478-214b-4c71-8934-b534174f7106" providerId="ADAL" clId="{5DD99EA4-50CF-4C93-9740-EF8393C99877}" dt="2021-11-01T15:58:32.631" v="14" actId="478"/>
          <ac:spMkLst>
            <pc:docMk/>
            <pc:sldMk cId="2943865726" sldId="2309"/>
            <ac:spMk id="32" creationId="{0FFAED79-2816-4EB6-8BF9-D3EDD4FF5315}"/>
          </ac:spMkLst>
        </pc:spChg>
        <pc:spChg chg="mod">
          <ac:chgData name="Al Fisher" userId="56e5e478-214b-4c71-8934-b534174f7106" providerId="ADAL" clId="{5DD99EA4-50CF-4C93-9740-EF8393C99877}" dt="2021-11-01T15:58:54.280" v="44" actId="6549"/>
          <ac:spMkLst>
            <pc:docMk/>
            <pc:sldMk cId="2943865726" sldId="2309"/>
            <ac:spMk id="35" creationId="{36D7DFA1-8C70-4F0E-811E-55BA4F5CADAC}"/>
          </ac:spMkLst>
        </pc:spChg>
        <pc:spChg chg="mod">
          <ac:chgData name="Al Fisher" userId="56e5e478-214b-4c71-8934-b534174f7106" providerId="ADAL" clId="{5DD99EA4-50CF-4C93-9740-EF8393C99877}" dt="2021-11-01T15:58:58.113" v="46" actId="1076"/>
          <ac:spMkLst>
            <pc:docMk/>
            <pc:sldMk cId="2943865726" sldId="2309"/>
            <ac:spMk id="38" creationId="{C42949CC-50FD-42D1-B881-9F29C8D37EDB}"/>
          </ac:spMkLst>
        </pc:spChg>
        <pc:grpChg chg="del">
          <ac:chgData name="Al Fisher" userId="56e5e478-214b-4c71-8934-b534174f7106" providerId="ADAL" clId="{5DD99EA4-50CF-4C93-9740-EF8393C99877}" dt="2021-11-01T15:58:30.830" v="12" actId="478"/>
          <ac:grpSpMkLst>
            <pc:docMk/>
            <pc:sldMk cId="2943865726" sldId="2309"/>
            <ac:grpSpMk id="5" creationId="{E850C409-984D-484D-A921-59827D2846C3}"/>
          </ac:grpSpMkLst>
        </pc:grpChg>
        <pc:grpChg chg="del">
          <ac:chgData name="Al Fisher" userId="56e5e478-214b-4c71-8934-b534174f7106" providerId="ADAL" clId="{5DD99EA4-50CF-4C93-9740-EF8393C99877}" dt="2021-11-01T15:58:55.480" v="45" actId="478"/>
          <ac:grpSpMkLst>
            <pc:docMk/>
            <pc:sldMk cId="2943865726" sldId="2309"/>
            <ac:grpSpMk id="11" creationId="{1C52573C-02EC-4C30-A8DB-27F4BE5E5B5B}"/>
          </ac:grpSpMkLst>
        </pc:grpChg>
        <pc:grpChg chg="del">
          <ac:chgData name="Al Fisher" userId="56e5e478-214b-4c71-8934-b534174f7106" providerId="ADAL" clId="{5DD99EA4-50CF-4C93-9740-EF8393C99877}" dt="2021-11-01T15:58:33.197" v="15" actId="478"/>
          <ac:grpSpMkLst>
            <pc:docMk/>
            <pc:sldMk cId="2943865726" sldId="2309"/>
            <ac:grpSpMk id="16" creationId="{1A31419D-F90D-4993-A2B3-8C63B882A044}"/>
          </ac:grpSpMkLst>
        </pc:grpChg>
      </pc:sldChg>
    </pc:docChg>
  </pc:docChgLst>
  <pc:docChgLst>
    <pc:chgData name="Al Fisher" userId="56e5e478-214b-4c71-8934-b534174f7106" providerId="ADAL" clId="{8472A6D6-E0A8-4BCE-B879-C88A7B634257}"/>
    <pc:docChg chg="undo redo custSel addSld delSld modSld sldOrd">
      <pc:chgData name="Al Fisher" userId="56e5e478-214b-4c71-8934-b534174f7106" providerId="ADAL" clId="{8472A6D6-E0A8-4BCE-B879-C88A7B634257}" dt="2021-09-08T11:10:48.229" v="7901" actId="1076"/>
      <pc:docMkLst>
        <pc:docMk/>
      </pc:docMkLst>
      <pc:sldChg chg="add">
        <pc:chgData name="Al Fisher" userId="56e5e478-214b-4c71-8934-b534174f7106" providerId="ADAL" clId="{8472A6D6-E0A8-4BCE-B879-C88A7B634257}" dt="2021-09-07T08:57:03.113" v="7830"/>
        <pc:sldMkLst>
          <pc:docMk/>
          <pc:sldMk cId="687753937" sldId="429"/>
        </pc:sldMkLst>
      </pc:sldChg>
      <pc:sldChg chg="addSp delSp modSp add">
        <pc:chgData name="Al Fisher" userId="56e5e478-214b-4c71-8934-b534174f7106" providerId="ADAL" clId="{8472A6D6-E0A8-4BCE-B879-C88A7B634257}" dt="2021-09-07T08:58:04.495" v="7834"/>
        <pc:sldMkLst>
          <pc:docMk/>
          <pc:sldMk cId="893177904" sldId="465"/>
        </pc:sldMkLst>
        <pc:grpChg chg="del mod">
          <ac:chgData name="Al Fisher" userId="56e5e478-214b-4c71-8934-b534174f7106" providerId="ADAL" clId="{8472A6D6-E0A8-4BCE-B879-C88A7B634257}" dt="2021-09-07T08:57:59.095" v="7833"/>
          <ac:grpSpMkLst>
            <pc:docMk/>
            <pc:sldMk cId="893177904" sldId="465"/>
            <ac:grpSpMk id="6" creationId="{3BA27FAA-76EC-4A67-8BAA-ECEE1A06110F}"/>
          </ac:grpSpMkLst>
        </pc:grpChg>
        <pc:grpChg chg="del mod">
          <ac:chgData name="Al Fisher" userId="56e5e478-214b-4c71-8934-b534174f7106" providerId="ADAL" clId="{8472A6D6-E0A8-4BCE-B879-C88A7B634257}" dt="2021-09-07T08:58:04.495" v="7834"/>
          <ac:grpSpMkLst>
            <pc:docMk/>
            <pc:sldMk cId="893177904" sldId="465"/>
            <ac:grpSpMk id="8" creationId="{061624AA-4F5C-41A1-B9BA-6118324CDF8B}"/>
          </ac:grpSpMkLst>
        </pc:grpChg>
        <pc:grpChg chg="mod">
          <ac:chgData name="Al Fisher" userId="56e5e478-214b-4c71-8934-b534174f7106" providerId="ADAL" clId="{8472A6D6-E0A8-4BCE-B879-C88A7B634257}" dt="2021-09-07T08:58:04.495" v="7834"/>
          <ac:grpSpMkLst>
            <pc:docMk/>
            <pc:sldMk cId="893177904" sldId="465"/>
            <ac:grpSpMk id="11" creationId="{10A5BEE6-D49A-4283-BB67-7A60D9537330}"/>
          </ac:grpSpMkLst>
        </pc:grpChg>
        <pc:picChg chg="add mod">
          <ac:chgData name="Al Fisher" userId="56e5e478-214b-4c71-8934-b534174f7106" providerId="ADAL" clId="{8472A6D6-E0A8-4BCE-B879-C88A7B634257}" dt="2021-09-07T08:57:42.195" v="7831"/>
          <ac:picMkLst>
            <pc:docMk/>
            <pc:sldMk cId="893177904" sldId="465"/>
            <ac:picMk id="9" creationId="{7C694BE5-81A4-43C1-9EFA-E149434540CA}"/>
          </ac:picMkLst>
        </pc:picChg>
        <pc:inkChg chg="mod">
          <ac:chgData name="Al Fisher" userId="56e5e478-214b-4c71-8934-b534174f7106" providerId="ADAL" clId="{8472A6D6-E0A8-4BCE-B879-C88A7B634257}" dt="2021-09-07T08:58:04.495" v="7834"/>
          <ac:inkMkLst>
            <pc:docMk/>
            <pc:sldMk cId="893177904" sldId="465"/>
            <ac:inkMk id="2" creationId="{880FAB69-75DF-497C-A3C1-C3E264BADF23}"/>
          </ac:inkMkLst>
        </pc:inkChg>
        <pc:inkChg chg="mod">
          <ac:chgData name="Al Fisher" userId="56e5e478-214b-4c71-8934-b534174f7106" providerId="ADAL" clId="{8472A6D6-E0A8-4BCE-B879-C88A7B634257}" dt="2021-09-07T08:58:04.495" v="7834"/>
          <ac:inkMkLst>
            <pc:docMk/>
            <pc:sldMk cId="893177904" sldId="465"/>
            <ac:inkMk id="3" creationId="{56DDFFC5-7A82-4156-A88B-F94FD1BD374B}"/>
          </ac:inkMkLst>
        </pc:inkChg>
        <pc:inkChg chg="mod">
          <ac:chgData name="Al Fisher" userId="56e5e478-214b-4c71-8934-b534174f7106" providerId="ADAL" clId="{8472A6D6-E0A8-4BCE-B879-C88A7B634257}" dt="2021-09-07T08:58:04.495" v="7834"/>
          <ac:inkMkLst>
            <pc:docMk/>
            <pc:sldMk cId="893177904" sldId="465"/>
            <ac:inkMk id="7" creationId="{D51F5AEE-E6D5-4FFF-A0AE-0B01FA333CDD}"/>
          </ac:inkMkLst>
        </pc:inkChg>
        <pc:inkChg chg="mod">
          <ac:chgData name="Al Fisher" userId="56e5e478-214b-4c71-8934-b534174f7106" providerId="ADAL" clId="{8472A6D6-E0A8-4BCE-B879-C88A7B634257}" dt="2021-09-07T08:58:04.495" v="7834"/>
          <ac:inkMkLst>
            <pc:docMk/>
            <pc:sldMk cId="893177904" sldId="465"/>
            <ac:inkMk id="10" creationId="{01F36063-0302-4B00-822B-19BFFAE1EC37}"/>
          </ac:inkMkLst>
        </pc:inkChg>
      </pc:sldChg>
      <pc:sldChg chg="add">
        <pc:chgData name="Al Fisher" userId="56e5e478-214b-4c71-8934-b534174f7106" providerId="ADAL" clId="{8472A6D6-E0A8-4BCE-B879-C88A7B634257}" dt="2021-09-07T08:44:21.609" v="7829"/>
        <pc:sldMkLst>
          <pc:docMk/>
          <pc:sldMk cId="236589507" sldId="1194"/>
        </pc:sldMkLst>
      </pc:sldChg>
      <pc:sldChg chg="add del">
        <pc:chgData name="Al Fisher" userId="56e5e478-214b-4c71-8934-b534174f7106" providerId="ADAL" clId="{8472A6D6-E0A8-4BCE-B879-C88A7B634257}" dt="2021-09-07T08:43:34.327" v="7828"/>
        <pc:sldMkLst>
          <pc:docMk/>
          <pc:sldMk cId="272511395" sldId="1197"/>
        </pc:sldMkLst>
      </pc:sldChg>
      <pc:sldChg chg="modSp mod">
        <pc:chgData name="Al Fisher" userId="56e5e478-214b-4c71-8934-b534174f7106" providerId="ADAL" clId="{8472A6D6-E0A8-4BCE-B879-C88A7B634257}" dt="2021-08-26T16:58:04.490" v="1074" actId="113"/>
        <pc:sldMkLst>
          <pc:docMk/>
          <pc:sldMk cId="1355293600" sldId="1289"/>
        </pc:sldMkLst>
        <pc:spChg chg="mod">
          <ac:chgData name="Al Fisher" userId="56e5e478-214b-4c71-8934-b534174f7106" providerId="ADAL" clId="{8472A6D6-E0A8-4BCE-B879-C88A7B634257}" dt="2021-08-26T16:58:04.490" v="1074" actId="113"/>
          <ac:spMkLst>
            <pc:docMk/>
            <pc:sldMk cId="1355293600" sldId="1289"/>
            <ac:spMk id="5" creationId="{FF74DD3A-B725-43EE-875E-86AA4AA3F7C4}"/>
          </ac:spMkLst>
        </pc:spChg>
      </pc:sldChg>
      <pc:sldChg chg="addSp delSp modSp mod">
        <pc:chgData name="Al Fisher" userId="56e5e478-214b-4c71-8934-b534174f7106" providerId="ADAL" clId="{8472A6D6-E0A8-4BCE-B879-C88A7B634257}" dt="2021-08-30T11:15:47.026" v="2363" actId="207"/>
        <pc:sldMkLst>
          <pc:docMk/>
          <pc:sldMk cId="3610480701" sldId="1291"/>
        </pc:sldMkLst>
        <pc:spChg chg="mod">
          <ac:chgData name="Al Fisher" userId="56e5e478-214b-4c71-8934-b534174f7106" providerId="ADAL" clId="{8472A6D6-E0A8-4BCE-B879-C88A7B634257}" dt="2021-08-30T11:15:47.026" v="2363" actId="207"/>
          <ac:spMkLst>
            <pc:docMk/>
            <pc:sldMk cId="3610480701" sldId="1291"/>
            <ac:spMk id="14" creationId="{BCE3E79D-8634-4845-BC95-4C09D9B52F70}"/>
          </ac:spMkLst>
        </pc:spChg>
        <pc:spChg chg="mod">
          <ac:chgData name="Al Fisher" userId="56e5e478-214b-4c71-8934-b534174f7106" providerId="ADAL" clId="{8472A6D6-E0A8-4BCE-B879-C88A7B634257}" dt="2021-08-30T11:15:43.282" v="2362" actId="207"/>
          <ac:spMkLst>
            <pc:docMk/>
            <pc:sldMk cId="3610480701" sldId="1291"/>
            <ac:spMk id="15" creationId="{C62513C3-A88E-471B-87C1-AD3CF065AD0C}"/>
          </ac:spMkLst>
        </pc:spChg>
        <pc:grpChg chg="mod">
          <ac:chgData name="Al Fisher" userId="56e5e478-214b-4c71-8934-b534174f7106" providerId="ADAL" clId="{8472A6D6-E0A8-4BCE-B879-C88A7B634257}" dt="2021-08-30T11:15:43.282" v="2362" actId="207"/>
          <ac:grpSpMkLst>
            <pc:docMk/>
            <pc:sldMk cId="3610480701" sldId="1291"/>
            <ac:grpSpMk id="16" creationId="{31CB6EEB-11E0-40B0-A87A-27EEA7A83BC9}"/>
          </ac:grpSpMkLst>
        </pc:grpChg>
        <pc:inkChg chg="add del">
          <ac:chgData name="Al Fisher" userId="56e5e478-214b-4c71-8934-b534174f7106" providerId="ADAL" clId="{8472A6D6-E0A8-4BCE-B879-C88A7B634257}" dt="2021-08-26T14:20:22.395" v="892" actId="9405"/>
          <ac:inkMkLst>
            <pc:docMk/>
            <pc:sldMk cId="3610480701" sldId="1291"/>
            <ac:inkMk id="2" creationId="{A3CEE09D-3CA7-49EC-A855-95296EF5CBB8}"/>
          </ac:inkMkLst>
        </pc:inkChg>
      </pc:sldChg>
      <pc:sldChg chg="addSp modSp mod">
        <pc:chgData name="Al Fisher" userId="56e5e478-214b-4c71-8934-b534174f7106" providerId="ADAL" clId="{8472A6D6-E0A8-4BCE-B879-C88A7B634257}" dt="2021-08-27T10:34:09.373" v="1690" actId="692"/>
        <pc:sldMkLst>
          <pc:docMk/>
          <pc:sldMk cId="2759381645" sldId="1292"/>
        </pc:sldMkLst>
        <pc:spChg chg="add mod">
          <ac:chgData name="Al Fisher" userId="56e5e478-214b-4c71-8934-b534174f7106" providerId="ADAL" clId="{8472A6D6-E0A8-4BCE-B879-C88A7B634257}" dt="2021-08-27T10:34:09.373" v="1690" actId="692"/>
          <ac:spMkLst>
            <pc:docMk/>
            <pc:sldMk cId="2759381645" sldId="1292"/>
            <ac:spMk id="7" creationId="{DB7FE850-4037-47BF-8F63-840E34F88AF7}"/>
          </ac:spMkLst>
        </pc:spChg>
      </pc:sldChg>
      <pc:sldChg chg="addSp delSp modSp mod">
        <pc:chgData name="Al Fisher" userId="56e5e478-214b-4c71-8934-b534174f7106" providerId="ADAL" clId="{8472A6D6-E0A8-4BCE-B879-C88A7B634257}" dt="2021-08-26T14:22:44.606" v="899"/>
        <pc:sldMkLst>
          <pc:docMk/>
          <pc:sldMk cId="3196594612" sldId="1293"/>
        </pc:sldMkLst>
        <pc:spChg chg="mod">
          <ac:chgData name="Al Fisher" userId="56e5e478-214b-4c71-8934-b534174f7106" providerId="ADAL" clId="{8472A6D6-E0A8-4BCE-B879-C88A7B634257}" dt="2021-08-26T12:49:15.727" v="658"/>
          <ac:spMkLst>
            <pc:docMk/>
            <pc:sldMk cId="3196594612" sldId="1293"/>
            <ac:spMk id="10" creationId="{16E145C2-FB58-4C7D-A3D2-805FB9D6A05F}"/>
          </ac:spMkLst>
        </pc:spChg>
        <pc:spChg chg="mod">
          <ac:chgData name="Al Fisher" userId="56e5e478-214b-4c71-8934-b534174f7106" providerId="ADAL" clId="{8472A6D6-E0A8-4BCE-B879-C88A7B634257}" dt="2021-08-26T12:49:15.727" v="658"/>
          <ac:spMkLst>
            <pc:docMk/>
            <pc:sldMk cId="3196594612" sldId="1293"/>
            <ac:spMk id="11" creationId="{BC64E1CC-CC96-4296-B07E-7D8BFACF91A4}"/>
          </ac:spMkLst>
        </pc:spChg>
        <pc:spChg chg="add del mod">
          <ac:chgData name="Al Fisher" userId="56e5e478-214b-4c71-8934-b534174f7106" providerId="ADAL" clId="{8472A6D6-E0A8-4BCE-B879-C88A7B634257}" dt="2021-08-26T12:49:30.912" v="662" actId="478"/>
          <ac:spMkLst>
            <pc:docMk/>
            <pc:sldMk cId="3196594612" sldId="1293"/>
            <ac:spMk id="13" creationId="{AA6176AD-C494-45A4-860E-7C6C8B8F513B}"/>
          </ac:spMkLst>
        </pc:spChg>
        <pc:spChg chg="add del mod">
          <ac:chgData name="Al Fisher" userId="56e5e478-214b-4c71-8934-b534174f7106" providerId="ADAL" clId="{8472A6D6-E0A8-4BCE-B879-C88A7B634257}" dt="2021-08-26T12:49:27.520" v="661" actId="478"/>
          <ac:spMkLst>
            <pc:docMk/>
            <pc:sldMk cId="3196594612" sldId="1293"/>
            <ac:spMk id="14" creationId="{8B1B3AF5-30FC-44AE-929F-584D1FE7F8CA}"/>
          </ac:spMkLst>
        </pc:spChg>
        <pc:spChg chg="add del mod">
          <ac:chgData name="Al Fisher" userId="56e5e478-214b-4c71-8934-b534174f7106" providerId="ADAL" clId="{8472A6D6-E0A8-4BCE-B879-C88A7B634257}" dt="2021-08-26T12:49:25.665" v="660" actId="478"/>
          <ac:spMkLst>
            <pc:docMk/>
            <pc:sldMk cId="3196594612" sldId="1293"/>
            <ac:spMk id="15" creationId="{95260694-3B6F-4F61-9FA5-45BD1655875D}"/>
          </ac:spMkLst>
        </pc:spChg>
        <pc:spChg chg="add del mod">
          <ac:chgData name="Al Fisher" userId="56e5e478-214b-4c71-8934-b534174f7106" providerId="ADAL" clId="{8472A6D6-E0A8-4BCE-B879-C88A7B634257}" dt="2021-08-26T12:50:06.921" v="674" actId="478"/>
          <ac:spMkLst>
            <pc:docMk/>
            <pc:sldMk cId="3196594612" sldId="1293"/>
            <ac:spMk id="16" creationId="{70BF2B9E-9CE5-4BD6-AB1A-4292E680972D}"/>
          </ac:spMkLst>
        </pc:spChg>
        <pc:spChg chg="add del mod">
          <ac:chgData name="Al Fisher" userId="56e5e478-214b-4c71-8934-b534174f7106" providerId="ADAL" clId="{8472A6D6-E0A8-4BCE-B879-C88A7B634257}" dt="2021-08-26T12:49:20.663" v="659" actId="478"/>
          <ac:spMkLst>
            <pc:docMk/>
            <pc:sldMk cId="3196594612" sldId="1293"/>
            <ac:spMk id="17" creationId="{25DD7FD0-0E27-4857-A1EB-D608B4CC1BBD}"/>
          </ac:spMkLst>
        </pc:spChg>
        <pc:spChg chg="mod">
          <ac:chgData name="Al Fisher" userId="56e5e478-214b-4c71-8934-b534174f7106" providerId="ADAL" clId="{8472A6D6-E0A8-4BCE-B879-C88A7B634257}" dt="2021-08-26T14:22:44.606" v="899"/>
          <ac:spMkLst>
            <pc:docMk/>
            <pc:sldMk cId="3196594612" sldId="1293"/>
            <ac:spMk id="33" creationId="{09FF7059-899B-4969-B8A9-7CB8E88C242C}"/>
          </ac:spMkLst>
        </pc:spChg>
        <pc:spChg chg="mod">
          <ac:chgData name="Al Fisher" userId="56e5e478-214b-4c71-8934-b534174f7106" providerId="ADAL" clId="{8472A6D6-E0A8-4BCE-B879-C88A7B634257}" dt="2021-08-26T14:22:44.606" v="899"/>
          <ac:spMkLst>
            <pc:docMk/>
            <pc:sldMk cId="3196594612" sldId="1293"/>
            <ac:spMk id="34" creationId="{7CF80A0B-048C-48ED-AB8F-7796EFF069D9}"/>
          </ac:spMkLst>
        </pc:spChg>
        <pc:grpChg chg="add del mod">
          <ac:chgData name="Al Fisher" userId="56e5e478-214b-4c71-8934-b534174f7106" providerId="ADAL" clId="{8472A6D6-E0A8-4BCE-B879-C88A7B634257}" dt="2021-08-26T14:22:44.048" v="898" actId="478"/>
          <ac:grpSpMkLst>
            <pc:docMk/>
            <pc:sldMk cId="3196594612" sldId="1293"/>
            <ac:grpSpMk id="9" creationId="{431DF323-0AC1-4005-B8EF-FA9846E02E58}"/>
          </ac:grpSpMkLst>
        </pc:grpChg>
        <pc:grpChg chg="add mod">
          <ac:chgData name="Al Fisher" userId="56e5e478-214b-4c71-8934-b534174f7106" providerId="ADAL" clId="{8472A6D6-E0A8-4BCE-B879-C88A7B634257}" dt="2021-08-26T14:22:44.606" v="899"/>
          <ac:grpSpMkLst>
            <pc:docMk/>
            <pc:sldMk cId="3196594612" sldId="1293"/>
            <ac:grpSpMk id="32" creationId="{245AB9AE-B01E-4259-8C69-811736DCB00F}"/>
          </ac:grpSpMkLst>
        </pc:grpChg>
        <pc:picChg chg="add mod modCrop">
          <ac:chgData name="Al Fisher" userId="56e5e478-214b-4c71-8934-b534174f7106" providerId="ADAL" clId="{8472A6D6-E0A8-4BCE-B879-C88A7B634257}" dt="2021-08-26T12:48:30.547" v="656" actId="732"/>
          <ac:picMkLst>
            <pc:docMk/>
            <pc:sldMk cId="3196594612" sldId="1293"/>
            <ac:picMk id="3" creationId="{0DA9A18C-021A-46BC-A8B5-78CE467D5611}"/>
          </ac:picMkLst>
        </pc:picChg>
        <pc:picChg chg="add del mod">
          <ac:chgData name="Al Fisher" userId="56e5e478-214b-4c71-8934-b534174f7106" providerId="ADAL" clId="{8472A6D6-E0A8-4BCE-B879-C88A7B634257}" dt="2021-08-26T13:55:44.056" v="787" actId="478"/>
          <ac:picMkLst>
            <pc:docMk/>
            <pc:sldMk cId="3196594612" sldId="1293"/>
            <ac:picMk id="6" creationId="{62AC53A8-B19D-4274-A8F7-B579CFA2FA61}"/>
          </ac:picMkLst>
        </pc:picChg>
        <pc:picChg chg="add mod">
          <ac:chgData name="Al Fisher" userId="56e5e478-214b-4c71-8934-b534174f7106" providerId="ADAL" clId="{8472A6D6-E0A8-4BCE-B879-C88A7B634257}" dt="2021-08-26T12:49:41.583" v="667" actId="1076"/>
          <ac:picMkLst>
            <pc:docMk/>
            <pc:sldMk cId="3196594612" sldId="1293"/>
            <ac:picMk id="7" creationId="{B24839F3-A6D1-45A2-BD41-760F88FF9B5B}"/>
          </ac:picMkLst>
        </pc:picChg>
        <pc:picChg chg="add del mod">
          <ac:chgData name="Al Fisher" userId="56e5e478-214b-4c71-8934-b534174f7106" providerId="ADAL" clId="{8472A6D6-E0A8-4BCE-B879-C88A7B634257}" dt="2021-08-26T13:55:46.374" v="788" actId="478"/>
          <ac:picMkLst>
            <pc:docMk/>
            <pc:sldMk cId="3196594612" sldId="1293"/>
            <ac:picMk id="8" creationId="{F2595BDA-1D8E-4978-A6AB-A655A469560E}"/>
          </ac:picMkLst>
        </pc:picChg>
        <pc:picChg chg="add mod">
          <ac:chgData name="Al Fisher" userId="56e5e478-214b-4c71-8934-b534174f7106" providerId="ADAL" clId="{8472A6D6-E0A8-4BCE-B879-C88A7B634257}" dt="2021-08-26T12:50:11.583" v="676" actId="1076"/>
          <ac:picMkLst>
            <pc:docMk/>
            <pc:sldMk cId="3196594612" sldId="1293"/>
            <ac:picMk id="12" creationId="{95D183D4-E827-426F-8E03-75EB580691D0}"/>
          </ac:picMkLst>
        </pc:picChg>
        <pc:picChg chg="add mod">
          <ac:chgData name="Al Fisher" userId="56e5e478-214b-4c71-8934-b534174f7106" providerId="ADAL" clId="{8472A6D6-E0A8-4BCE-B879-C88A7B634257}" dt="2021-08-26T12:51:52.335" v="695" actId="1076"/>
          <ac:picMkLst>
            <pc:docMk/>
            <pc:sldMk cId="3196594612" sldId="1293"/>
            <ac:picMk id="18" creationId="{6731A040-D6BA-45D9-AD6C-7E6FFCA5BF53}"/>
          </ac:picMkLst>
        </pc:picChg>
        <pc:picChg chg="add mod">
          <ac:chgData name="Al Fisher" userId="56e5e478-214b-4c71-8934-b534174f7106" providerId="ADAL" clId="{8472A6D6-E0A8-4BCE-B879-C88A7B634257}" dt="2021-08-26T12:50:44.048" v="680" actId="1076"/>
          <ac:picMkLst>
            <pc:docMk/>
            <pc:sldMk cId="3196594612" sldId="1293"/>
            <ac:picMk id="19" creationId="{EFC8A1E1-8FC1-4C22-B5CC-7CC9589CAB70}"/>
          </ac:picMkLst>
        </pc:picChg>
        <pc:picChg chg="add mod">
          <ac:chgData name="Al Fisher" userId="56e5e478-214b-4c71-8934-b534174f7106" providerId="ADAL" clId="{8472A6D6-E0A8-4BCE-B879-C88A7B634257}" dt="2021-08-26T12:52:20.035" v="703" actId="1076"/>
          <ac:picMkLst>
            <pc:docMk/>
            <pc:sldMk cId="3196594612" sldId="1293"/>
            <ac:picMk id="20" creationId="{D4D52756-BBA3-4CC7-BD91-D2B5B02B798A}"/>
          </ac:picMkLst>
        </pc:picChg>
        <pc:picChg chg="add mod">
          <ac:chgData name="Al Fisher" userId="56e5e478-214b-4c71-8934-b534174f7106" providerId="ADAL" clId="{8472A6D6-E0A8-4BCE-B879-C88A7B634257}" dt="2021-08-26T12:51:05.207" v="685" actId="1076"/>
          <ac:picMkLst>
            <pc:docMk/>
            <pc:sldMk cId="3196594612" sldId="1293"/>
            <ac:picMk id="21" creationId="{3C638CC7-50EF-48F2-89E5-46DD3AAA704A}"/>
          </ac:picMkLst>
        </pc:picChg>
        <pc:picChg chg="add mod">
          <ac:chgData name="Al Fisher" userId="56e5e478-214b-4c71-8934-b534174f7106" providerId="ADAL" clId="{8472A6D6-E0A8-4BCE-B879-C88A7B634257}" dt="2021-08-26T12:51:45.660" v="693" actId="1076"/>
          <ac:picMkLst>
            <pc:docMk/>
            <pc:sldMk cId="3196594612" sldId="1293"/>
            <ac:picMk id="22" creationId="{8156B4D6-A563-4049-A058-F6DB52DAFF32}"/>
          </ac:picMkLst>
        </pc:picChg>
        <pc:picChg chg="add del mod">
          <ac:chgData name="Al Fisher" userId="56e5e478-214b-4c71-8934-b534174f7106" providerId="ADAL" clId="{8472A6D6-E0A8-4BCE-B879-C88A7B634257}" dt="2021-08-26T12:52:07.344" v="699"/>
          <ac:picMkLst>
            <pc:docMk/>
            <pc:sldMk cId="3196594612" sldId="1293"/>
            <ac:picMk id="23" creationId="{D575243E-E311-4BC9-A0D6-E00F08E23794}"/>
          </ac:picMkLst>
        </pc:picChg>
        <pc:picChg chg="add mod">
          <ac:chgData name="Al Fisher" userId="56e5e478-214b-4c71-8934-b534174f7106" providerId="ADAL" clId="{8472A6D6-E0A8-4BCE-B879-C88A7B634257}" dt="2021-08-26T12:52:21.999" v="704" actId="1076"/>
          <ac:picMkLst>
            <pc:docMk/>
            <pc:sldMk cId="3196594612" sldId="1293"/>
            <ac:picMk id="24" creationId="{3802C1C7-7C9F-49FD-A5F5-A0E93976B544}"/>
          </ac:picMkLst>
        </pc:picChg>
        <pc:picChg chg="add del mod">
          <ac:chgData name="Al Fisher" userId="56e5e478-214b-4c71-8934-b534174f7106" providerId="ADAL" clId="{8472A6D6-E0A8-4BCE-B879-C88A7B634257}" dt="2021-08-26T12:52:32.552" v="707" actId="478"/>
          <ac:picMkLst>
            <pc:docMk/>
            <pc:sldMk cId="3196594612" sldId="1293"/>
            <ac:picMk id="25" creationId="{AEC60A96-4B2E-42CD-96D8-8B5604AEDF90}"/>
          </ac:picMkLst>
        </pc:picChg>
        <pc:picChg chg="add mod">
          <ac:chgData name="Al Fisher" userId="56e5e478-214b-4c71-8934-b534174f7106" providerId="ADAL" clId="{8472A6D6-E0A8-4BCE-B879-C88A7B634257}" dt="2021-08-26T12:52:39.688" v="709" actId="1076"/>
          <ac:picMkLst>
            <pc:docMk/>
            <pc:sldMk cId="3196594612" sldId="1293"/>
            <ac:picMk id="26" creationId="{B9B51730-6FD4-41B4-9857-06E540A1F204}"/>
          </ac:picMkLst>
        </pc:picChg>
        <pc:picChg chg="add mod">
          <ac:chgData name="Al Fisher" userId="56e5e478-214b-4c71-8934-b534174f7106" providerId="ADAL" clId="{8472A6D6-E0A8-4BCE-B879-C88A7B634257}" dt="2021-08-26T12:57:49.996" v="749"/>
          <ac:picMkLst>
            <pc:docMk/>
            <pc:sldMk cId="3196594612" sldId="1293"/>
            <ac:picMk id="27" creationId="{EF622DF2-EF62-4A42-A59A-1FFB7CEA624E}"/>
          </ac:picMkLst>
        </pc:picChg>
        <pc:picChg chg="add mod">
          <ac:chgData name="Al Fisher" userId="56e5e478-214b-4c71-8934-b534174f7106" providerId="ADAL" clId="{8472A6D6-E0A8-4BCE-B879-C88A7B634257}" dt="2021-08-26T13:03:36.720" v="762"/>
          <ac:picMkLst>
            <pc:docMk/>
            <pc:sldMk cId="3196594612" sldId="1293"/>
            <ac:picMk id="28" creationId="{AF3E6832-94CA-48D6-803E-FEA2240F84BB}"/>
          </ac:picMkLst>
        </pc:picChg>
        <pc:picChg chg="add mod">
          <ac:chgData name="Al Fisher" userId="56e5e478-214b-4c71-8934-b534174f7106" providerId="ADAL" clId="{8472A6D6-E0A8-4BCE-B879-C88A7B634257}" dt="2021-08-26T13:55:47.432" v="789"/>
          <ac:picMkLst>
            <pc:docMk/>
            <pc:sldMk cId="3196594612" sldId="1293"/>
            <ac:picMk id="29" creationId="{9FF1F2FC-992D-4874-B0E7-47F6D242B178}"/>
          </ac:picMkLst>
        </pc:picChg>
        <pc:picChg chg="add mod">
          <ac:chgData name="Al Fisher" userId="56e5e478-214b-4c71-8934-b534174f7106" providerId="ADAL" clId="{8472A6D6-E0A8-4BCE-B879-C88A7B634257}" dt="2021-08-26T13:55:47.432" v="789"/>
          <ac:picMkLst>
            <pc:docMk/>
            <pc:sldMk cId="3196594612" sldId="1293"/>
            <ac:picMk id="30" creationId="{4D5541AC-2556-4409-A2F6-069C12125805}"/>
          </ac:picMkLst>
        </pc:picChg>
        <pc:picChg chg="add mod">
          <ac:chgData name="Al Fisher" userId="56e5e478-214b-4c71-8934-b534174f7106" providerId="ADAL" clId="{8472A6D6-E0A8-4BCE-B879-C88A7B634257}" dt="2021-08-26T13:55:47.432" v="789"/>
          <ac:picMkLst>
            <pc:docMk/>
            <pc:sldMk cId="3196594612" sldId="1293"/>
            <ac:picMk id="31" creationId="{4FD59C12-34B7-4457-A856-2AA5AE477AB1}"/>
          </ac:picMkLst>
        </pc:picChg>
        <pc:picChg chg="del">
          <ac:chgData name="Al Fisher" userId="56e5e478-214b-4c71-8934-b534174f7106" providerId="ADAL" clId="{8472A6D6-E0A8-4BCE-B879-C88A7B634257}" dt="2021-08-26T12:47:43.162" v="649" actId="478"/>
          <ac:picMkLst>
            <pc:docMk/>
            <pc:sldMk cId="3196594612" sldId="1293"/>
            <ac:picMk id="1026" creationId="{98173C99-428C-42B5-9481-D49C1A9F0BF1}"/>
          </ac:picMkLst>
        </pc:picChg>
      </pc:sldChg>
      <pc:sldChg chg="addSp delSp modSp mod">
        <pc:chgData name="Al Fisher" userId="56e5e478-214b-4c71-8934-b534174f7106" providerId="ADAL" clId="{8472A6D6-E0A8-4BCE-B879-C88A7B634257}" dt="2021-09-06T16:50:19.303" v="7389" actId="1076"/>
        <pc:sldMkLst>
          <pc:docMk/>
          <pc:sldMk cId="616649141" sldId="1294"/>
        </pc:sldMkLst>
        <pc:spChg chg="add del mod">
          <ac:chgData name="Al Fisher" userId="56e5e478-214b-4c71-8934-b534174f7106" providerId="ADAL" clId="{8472A6D6-E0A8-4BCE-B879-C88A7B634257}" dt="2021-08-26T14:24:14.354" v="1030"/>
          <ac:spMkLst>
            <pc:docMk/>
            <pc:sldMk cId="616649141" sldId="1294"/>
            <ac:spMk id="2" creationId="{4CAAD00C-C402-4E7A-8FDD-7A49E91EB5E9}"/>
          </ac:spMkLst>
        </pc:spChg>
        <pc:spChg chg="mod">
          <ac:chgData name="Al Fisher" userId="56e5e478-214b-4c71-8934-b534174f7106" providerId="ADAL" clId="{8472A6D6-E0A8-4BCE-B879-C88A7B634257}" dt="2021-08-26T14:23:42.316" v="1003" actId="114"/>
          <ac:spMkLst>
            <pc:docMk/>
            <pc:sldMk cId="616649141" sldId="1294"/>
            <ac:spMk id="3" creationId="{B301795C-F91E-4CB2-9402-9BCC6F4F9272}"/>
          </ac:spMkLst>
        </pc:spChg>
        <pc:spChg chg="mod">
          <ac:chgData name="Al Fisher" userId="56e5e478-214b-4c71-8934-b534174f7106" providerId="ADAL" clId="{8472A6D6-E0A8-4BCE-B879-C88A7B634257}" dt="2021-08-26T14:23:53.316" v="1024" actId="1035"/>
          <ac:spMkLst>
            <pc:docMk/>
            <pc:sldMk cId="616649141" sldId="1294"/>
            <ac:spMk id="4" creationId="{0B7FC240-58BF-45E5-B64A-BF61DC70D5F5}"/>
          </ac:spMkLst>
        </pc:spChg>
        <pc:spChg chg="add mod">
          <ac:chgData name="Al Fisher" userId="56e5e478-214b-4c71-8934-b534174f7106" providerId="ADAL" clId="{8472A6D6-E0A8-4BCE-B879-C88A7B634257}" dt="2021-08-26T14:24:22.765" v="1040" actId="692"/>
          <ac:spMkLst>
            <pc:docMk/>
            <pc:sldMk cId="616649141" sldId="1294"/>
            <ac:spMk id="6" creationId="{FE3253B9-3DD3-4142-9E35-39BC9936D522}"/>
          </ac:spMkLst>
        </pc:spChg>
        <pc:spChg chg="mod">
          <ac:chgData name="Al Fisher" userId="56e5e478-214b-4c71-8934-b534174f7106" providerId="ADAL" clId="{8472A6D6-E0A8-4BCE-B879-C88A7B634257}" dt="2021-08-26T14:23:53.316" v="1024" actId="1035"/>
          <ac:spMkLst>
            <pc:docMk/>
            <pc:sldMk cId="616649141" sldId="1294"/>
            <ac:spMk id="15" creationId="{DB665C2C-C215-4B89-915C-C2BFF9AF227A}"/>
          </ac:spMkLst>
        </pc:spChg>
        <pc:spChg chg="mod">
          <ac:chgData name="Al Fisher" userId="56e5e478-214b-4c71-8934-b534174f7106" providerId="ADAL" clId="{8472A6D6-E0A8-4BCE-B879-C88A7B634257}" dt="2021-08-26T14:23:53.316" v="1024" actId="1035"/>
          <ac:spMkLst>
            <pc:docMk/>
            <pc:sldMk cId="616649141" sldId="1294"/>
            <ac:spMk id="16" creationId="{ED2D033B-3879-4BD6-9809-39338C77ADEE}"/>
          </ac:spMkLst>
        </pc:spChg>
        <pc:spChg chg="mod">
          <ac:chgData name="Al Fisher" userId="56e5e478-214b-4c71-8934-b534174f7106" providerId="ADAL" clId="{8472A6D6-E0A8-4BCE-B879-C88A7B634257}" dt="2021-08-26T14:23:53.316" v="1024" actId="1035"/>
          <ac:spMkLst>
            <pc:docMk/>
            <pc:sldMk cId="616649141" sldId="1294"/>
            <ac:spMk id="17" creationId="{9216F056-708E-4523-AC51-70C550BEFC38}"/>
          </ac:spMkLst>
        </pc:spChg>
        <pc:spChg chg="mod">
          <ac:chgData name="Al Fisher" userId="56e5e478-214b-4c71-8934-b534174f7106" providerId="ADAL" clId="{8472A6D6-E0A8-4BCE-B879-C88A7B634257}" dt="2021-08-26T14:23:53.316" v="1024" actId="1035"/>
          <ac:spMkLst>
            <pc:docMk/>
            <pc:sldMk cId="616649141" sldId="1294"/>
            <ac:spMk id="35" creationId="{8580A04B-C7A4-4475-BCD5-F2ED6204FB34}"/>
          </ac:spMkLst>
        </pc:spChg>
        <pc:spChg chg="mod">
          <ac:chgData name="Al Fisher" userId="56e5e478-214b-4c71-8934-b534174f7106" providerId="ADAL" clId="{8472A6D6-E0A8-4BCE-B879-C88A7B634257}" dt="2021-08-26T14:23:53.316" v="1024" actId="1035"/>
          <ac:spMkLst>
            <pc:docMk/>
            <pc:sldMk cId="616649141" sldId="1294"/>
            <ac:spMk id="52" creationId="{DB0232A1-5ADF-4D87-8439-9E95A78DADA9}"/>
          </ac:spMkLst>
        </pc:spChg>
        <pc:spChg chg="mod">
          <ac:chgData name="Al Fisher" userId="56e5e478-214b-4c71-8934-b534174f7106" providerId="ADAL" clId="{8472A6D6-E0A8-4BCE-B879-C88A7B634257}" dt="2021-08-26T14:23:53.316" v="1024" actId="1035"/>
          <ac:spMkLst>
            <pc:docMk/>
            <pc:sldMk cId="616649141" sldId="1294"/>
            <ac:spMk id="53" creationId="{00F66969-47F9-4883-A7B0-49C9CECBEBC2}"/>
          </ac:spMkLst>
        </pc:spChg>
        <pc:spChg chg="mod">
          <ac:chgData name="Al Fisher" userId="56e5e478-214b-4c71-8934-b534174f7106" providerId="ADAL" clId="{8472A6D6-E0A8-4BCE-B879-C88A7B634257}" dt="2021-08-26T14:23:53.316" v="1024" actId="1035"/>
          <ac:spMkLst>
            <pc:docMk/>
            <pc:sldMk cId="616649141" sldId="1294"/>
            <ac:spMk id="54" creationId="{1F4FB901-1CF9-40AA-B293-444F2596D8BA}"/>
          </ac:spMkLst>
        </pc:spChg>
        <pc:spChg chg="mod">
          <ac:chgData name="Al Fisher" userId="56e5e478-214b-4c71-8934-b534174f7106" providerId="ADAL" clId="{8472A6D6-E0A8-4BCE-B879-C88A7B634257}" dt="2021-08-26T14:23:53.316" v="1024" actId="1035"/>
          <ac:spMkLst>
            <pc:docMk/>
            <pc:sldMk cId="616649141" sldId="1294"/>
            <ac:spMk id="55" creationId="{35FFBE86-BAB0-45A1-9D4D-DFC2BC786A59}"/>
          </ac:spMkLst>
        </pc:spChg>
        <pc:grpChg chg="mod">
          <ac:chgData name="Al Fisher" userId="56e5e478-214b-4c71-8934-b534174f7106" providerId="ADAL" clId="{8472A6D6-E0A8-4BCE-B879-C88A7B634257}" dt="2021-08-26T14:23:53.316" v="1024" actId="1035"/>
          <ac:grpSpMkLst>
            <pc:docMk/>
            <pc:sldMk cId="616649141" sldId="1294"/>
            <ac:grpSpMk id="42" creationId="{CAFF5F72-9B7B-46C2-9633-8E18FD8CFF2A}"/>
          </ac:grpSpMkLst>
        </pc:grpChg>
        <pc:picChg chg="mod">
          <ac:chgData name="Al Fisher" userId="56e5e478-214b-4c71-8934-b534174f7106" providerId="ADAL" clId="{8472A6D6-E0A8-4BCE-B879-C88A7B634257}" dt="2021-08-26T14:23:53.316" v="1024" actId="1035"/>
          <ac:picMkLst>
            <pc:docMk/>
            <pc:sldMk cId="616649141" sldId="1294"/>
            <ac:picMk id="5" creationId="{639F33A3-D0B9-45C8-A0D8-BA4915FEB9FD}"/>
          </ac:picMkLst>
        </pc:picChg>
        <pc:picChg chg="mod">
          <ac:chgData name="Al Fisher" userId="56e5e478-214b-4c71-8934-b534174f7106" providerId="ADAL" clId="{8472A6D6-E0A8-4BCE-B879-C88A7B634257}" dt="2021-08-26T14:23:53.316" v="1024" actId="1035"/>
          <ac:picMkLst>
            <pc:docMk/>
            <pc:sldMk cId="616649141" sldId="1294"/>
            <ac:picMk id="7" creationId="{C6C03C77-F8A4-491A-ABE5-764FCCDAC2D6}"/>
          </ac:picMkLst>
        </pc:picChg>
        <pc:picChg chg="mod">
          <ac:chgData name="Al Fisher" userId="56e5e478-214b-4c71-8934-b534174f7106" providerId="ADAL" clId="{8472A6D6-E0A8-4BCE-B879-C88A7B634257}" dt="2021-08-26T14:23:53.316" v="1024" actId="1035"/>
          <ac:picMkLst>
            <pc:docMk/>
            <pc:sldMk cId="616649141" sldId="1294"/>
            <ac:picMk id="9" creationId="{941E18DE-4BD9-4207-BE04-08A525F4C552}"/>
          </ac:picMkLst>
        </pc:picChg>
        <pc:picChg chg="mod">
          <ac:chgData name="Al Fisher" userId="56e5e478-214b-4c71-8934-b534174f7106" providerId="ADAL" clId="{8472A6D6-E0A8-4BCE-B879-C88A7B634257}" dt="2021-08-26T14:23:53.316" v="1024" actId="1035"/>
          <ac:picMkLst>
            <pc:docMk/>
            <pc:sldMk cId="616649141" sldId="1294"/>
            <ac:picMk id="10" creationId="{B8F98DC0-23FF-48D4-BE11-BEEF8AF7BE64}"/>
          </ac:picMkLst>
        </pc:picChg>
        <pc:picChg chg="mod">
          <ac:chgData name="Al Fisher" userId="56e5e478-214b-4c71-8934-b534174f7106" providerId="ADAL" clId="{8472A6D6-E0A8-4BCE-B879-C88A7B634257}" dt="2021-09-06T16:50:19.303" v="7389" actId="1076"/>
          <ac:picMkLst>
            <pc:docMk/>
            <pc:sldMk cId="616649141" sldId="1294"/>
            <ac:picMk id="12" creationId="{D20D4234-4DB0-4BD2-AE61-870AA175A9E8}"/>
          </ac:picMkLst>
        </pc:picChg>
        <pc:picChg chg="mod">
          <ac:chgData name="Al Fisher" userId="56e5e478-214b-4c71-8934-b534174f7106" providerId="ADAL" clId="{8472A6D6-E0A8-4BCE-B879-C88A7B634257}" dt="2021-08-26T14:23:53.316" v="1024" actId="1035"/>
          <ac:picMkLst>
            <pc:docMk/>
            <pc:sldMk cId="616649141" sldId="1294"/>
            <ac:picMk id="13" creationId="{14DF3BCA-A80D-400A-A9CA-6D65D35EB775}"/>
          </ac:picMkLst>
        </pc:picChg>
        <pc:picChg chg="mod">
          <ac:chgData name="Al Fisher" userId="56e5e478-214b-4c71-8934-b534174f7106" providerId="ADAL" clId="{8472A6D6-E0A8-4BCE-B879-C88A7B634257}" dt="2021-08-26T14:23:53.316" v="1024" actId="1035"/>
          <ac:picMkLst>
            <pc:docMk/>
            <pc:sldMk cId="616649141" sldId="1294"/>
            <ac:picMk id="14" creationId="{9BA06078-1B73-4E73-B8E7-22330B43D433}"/>
          </ac:picMkLst>
        </pc:picChg>
        <pc:inkChg chg="mod">
          <ac:chgData name="Al Fisher" userId="56e5e478-214b-4c71-8934-b534174f7106" providerId="ADAL" clId="{8472A6D6-E0A8-4BCE-B879-C88A7B634257}" dt="2021-08-26T14:23:53.316" v="1024" actId="1035"/>
          <ac:inkMkLst>
            <pc:docMk/>
            <pc:sldMk cId="616649141" sldId="1294"/>
            <ac:inkMk id="44" creationId="{00F17907-D33E-4CA4-A431-327C33EA7A0D}"/>
          </ac:inkMkLst>
        </pc:inkChg>
        <pc:inkChg chg="mod">
          <ac:chgData name="Al Fisher" userId="56e5e478-214b-4c71-8934-b534174f7106" providerId="ADAL" clId="{8472A6D6-E0A8-4BCE-B879-C88A7B634257}" dt="2021-08-26T14:23:53.316" v="1024" actId="1035"/>
          <ac:inkMkLst>
            <pc:docMk/>
            <pc:sldMk cId="616649141" sldId="1294"/>
            <ac:inkMk id="45" creationId="{D4FD1035-1DE8-456D-804B-E40C66EE8ABE}"/>
          </ac:inkMkLst>
        </pc:inkChg>
        <pc:inkChg chg="mod">
          <ac:chgData name="Al Fisher" userId="56e5e478-214b-4c71-8934-b534174f7106" providerId="ADAL" clId="{8472A6D6-E0A8-4BCE-B879-C88A7B634257}" dt="2021-08-26T14:23:53.316" v="1024" actId="1035"/>
          <ac:inkMkLst>
            <pc:docMk/>
            <pc:sldMk cId="616649141" sldId="1294"/>
            <ac:inkMk id="46" creationId="{769F64AB-619D-4AC8-BB18-C7541689B336}"/>
          </ac:inkMkLst>
        </pc:inkChg>
        <pc:inkChg chg="mod">
          <ac:chgData name="Al Fisher" userId="56e5e478-214b-4c71-8934-b534174f7106" providerId="ADAL" clId="{8472A6D6-E0A8-4BCE-B879-C88A7B634257}" dt="2021-08-26T14:23:53.316" v="1024" actId="1035"/>
          <ac:inkMkLst>
            <pc:docMk/>
            <pc:sldMk cId="616649141" sldId="1294"/>
            <ac:inkMk id="47" creationId="{623F200D-AA2A-4264-BEE9-8383499BCB71}"/>
          </ac:inkMkLst>
        </pc:ink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19" creationId="{15B83DEE-FA7C-448F-A005-FD90F5FE3C23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20" creationId="{05A4CFC1-4B61-4E96-ABE7-50EB1B9DB407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22" creationId="{7E6EF66B-B8D9-49D7-9488-C871815F3974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25" creationId="{48F3CE52-CEE6-496A-87AC-B1A24C51E89F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27" creationId="{CB075B4B-6D11-4929-ABBB-70C44EF381F5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30" creationId="{30F9E13A-C84F-486F-8B8D-117E4304EBA9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31" creationId="{A4690671-271E-4E93-B7DF-8DCD6DCE4D59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32" creationId="{1EC481F1-4F7E-4BEF-82E6-5F8276667B54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33" creationId="{D82C3DFD-6416-486C-86C8-4200ADDC5666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34" creationId="{CD5693C8-6FF0-4803-A093-28A581D02A8B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36" creationId="{BC1DE1C1-5E56-41FD-AFE4-73BC6C2D9376}"/>
          </ac:cxnSpMkLst>
        </pc:cxnChg>
        <pc:cxnChg chg="mod">
          <ac:chgData name="Al Fisher" userId="56e5e478-214b-4c71-8934-b534174f7106" providerId="ADAL" clId="{8472A6D6-E0A8-4BCE-B879-C88A7B634257}" dt="2021-08-26T14:23:53.316" v="1024" actId="1035"/>
          <ac:cxnSpMkLst>
            <pc:docMk/>
            <pc:sldMk cId="616649141" sldId="1294"/>
            <ac:cxnSpMk id="39" creationId="{BF46EA66-62E7-474E-893B-E4C06109E540}"/>
          </ac:cxnSpMkLst>
        </pc:cxnChg>
      </pc:sldChg>
      <pc:sldChg chg="addSp delSp modSp mod">
        <pc:chgData name="Al Fisher" userId="56e5e478-214b-4c71-8934-b534174f7106" providerId="ADAL" clId="{8472A6D6-E0A8-4BCE-B879-C88A7B634257}" dt="2021-08-31T14:39:01.022" v="5707" actId="478"/>
        <pc:sldMkLst>
          <pc:docMk/>
          <pc:sldMk cId="282091427" sldId="1295"/>
        </pc:sldMkLst>
        <pc:spChg chg="mod">
          <ac:chgData name="Al Fisher" userId="56e5e478-214b-4c71-8934-b534174f7106" providerId="ADAL" clId="{8472A6D6-E0A8-4BCE-B879-C88A7B634257}" dt="2021-08-31T13:42:42.012" v="5477" actId="1076"/>
          <ac:spMkLst>
            <pc:docMk/>
            <pc:sldMk cId="282091427" sldId="1295"/>
            <ac:spMk id="2" creationId="{83DF7966-E609-411C-8244-99B07BBEA768}"/>
          </ac:spMkLst>
        </pc:spChg>
        <pc:spChg chg="mod topLvl">
          <ac:chgData name="Al Fisher" userId="56e5e478-214b-4c71-8934-b534174f7106" providerId="ADAL" clId="{8472A6D6-E0A8-4BCE-B879-C88A7B634257}" dt="2021-08-31T12:59:45.185" v="5125" actId="1076"/>
          <ac:spMkLst>
            <pc:docMk/>
            <pc:sldMk cId="282091427" sldId="1295"/>
            <ac:spMk id="7" creationId="{24AF2FEA-2BA0-464E-A44F-CB9682F612D0}"/>
          </ac:spMkLst>
        </pc:spChg>
        <pc:spChg chg="mod topLvl">
          <ac:chgData name="Al Fisher" userId="56e5e478-214b-4c71-8934-b534174f7106" providerId="ADAL" clId="{8472A6D6-E0A8-4BCE-B879-C88A7B634257}" dt="2021-08-31T13:01:10.171" v="5148" actId="1076"/>
          <ac:spMkLst>
            <pc:docMk/>
            <pc:sldMk cId="282091427" sldId="1295"/>
            <ac:spMk id="8" creationId="{E6B29CD0-9EF7-448D-A9E6-5B43A9A224F4}"/>
          </ac:spMkLst>
        </pc:spChg>
        <pc:spChg chg="del mod topLvl">
          <ac:chgData name="Al Fisher" userId="56e5e478-214b-4c71-8934-b534174f7106" providerId="ADAL" clId="{8472A6D6-E0A8-4BCE-B879-C88A7B634257}" dt="2021-08-31T13:49:10.237" v="5478" actId="478"/>
          <ac:spMkLst>
            <pc:docMk/>
            <pc:sldMk cId="282091427" sldId="1295"/>
            <ac:spMk id="9" creationId="{B4239704-7681-43FE-A987-4A07098EAC38}"/>
          </ac:spMkLst>
        </pc:spChg>
        <pc:spChg chg="mod topLvl">
          <ac:chgData name="Al Fisher" userId="56e5e478-214b-4c71-8934-b534174f7106" providerId="ADAL" clId="{8472A6D6-E0A8-4BCE-B879-C88A7B634257}" dt="2021-08-31T13:01:10.171" v="5148" actId="1076"/>
          <ac:spMkLst>
            <pc:docMk/>
            <pc:sldMk cId="282091427" sldId="1295"/>
            <ac:spMk id="10" creationId="{4C17B2A7-AE01-4A90-BFA5-085E700461F0}"/>
          </ac:spMkLst>
        </pc:spChg>
        <pc:spChg chg="mod topLvl">
          <ac:chgData name="Al Fisher" userId="56e5e478-214b-4c71-8934-b534174f7106" providerId="ADAL" clId="{8472A6D6-E0A8-4BCE-B879-C88A7B634257}" dt="2021-08-31T13:01:28.103" v="5150" actId="1076"/>
          <ac:spMkLst>
            <pc:docMk/>
            <pc:sldMk cId="282091427" sldId="1295"/>
            <ac:spMk id="11" creationId="{B12FCB89-94F3-4ABE-9464-E4B3406A1845}"/>
          </ac:spMkLst>
        </pc:spChg>
        <pc:spChg chg="mod topLvl">
          <ac:chgData name="Al Fisher" userId="56e5e478-214b-4c71-8934-b534174f7106" providerId="ADAL" clId="{8472A6D6-E0A8-4BCE-B879-C88A7B634257}" dt="2021-08-31T13:01:17.763" v="5149" actId="1076"/>
          <ac:spMkLst>
            <pc:docMk/>
            <pc:sldMk cId="282091427" sldId="1295"/>
            <ac:spMk id="12" creationId="{F18FB708-2125-4BEB-A6D6-3FBD40461421}"/>
          </ac:spMkLst>
        </pc:spChg>
        <pc:spChg chg="mod topLvl">
          <ac:chgData name="Al Fisher" userId="56e5e478-214b-4c71-8934-b534174f7106" providerId="ADAL" clId="{8472A6D6-E0A8-4BCE-B879-C88A7B634257}" dt="2021-08-31T14:36:40.516" v="5677" actId="1076"/>
          <ac:spMkLst>
            <pc:docMk/>
            <pc:sldMk cId="282091427" sldId="1295"/>
            <ac:spMk id="14" creationId="{2F68E694-3500-4853-9C3D-028B0E59235F}"/>
          </ac:spMkLst>
        </pc:spChg>
        <pc:spChg chg="mod topLvl">
          <ac:chgData name="Al Fisher" userId="56e5e478-214b-4c71-8934-b534174f7106" providerId="ADAL" clId="{8472A6D6-E0A8-4BCE-B879-C88A7B634257}" dt="2021-08-31T13:01:10.171" v="5148" actId="1076"/>
          <ac:spMkLst>
            <pc:docMk/>
            <pc:sldMk cId="282091427" sldId="1295"/>
            <ac:spMk id="15" creationId="{16AD4012-4B3D-42A6-B7D9-839CFC3B2D45}"/>
          </ac:spMkLst>
        </pc:spChg>
        <pc:spChg chg="mod topLvl">
          <ac:chgData name="Al Fisher" userId="56e5e478-214b-4c71-8934-b534174f7106" providerId="ADAL" clId="{8472A6D6-E0A8-4BCE-B879-C88A7B634257}" dt="2021-08-31T13:01:10.171" v="5148" actId="1076"/>
          <ac:spMkLst>
            <pc:docMk/>
            <pc:sldMk cId="282091427" sldId="1295"/>
            <ac:spMk id="16" creationId="{727F68AB-6D5C-432A-B272-081AFE324DB8}"/>
          </ac:spMkLst>
        </pc:spChg>
        <pc:spChg chg="del mod topLvl">
          <ac:chgData name="Al Fisher" userId="56e5e478-214b-4c71-8934-b534174f7106" providerId="ADAL" clId="{8472A6D6-E0A8-4BCE-B879-C88A7B634257}" dt="2021-08-31T13:49:13.734" v="5479" actId="478"/>
          <ac:spMkLst>
            <pc:docMk/>
            <pc:sldMk cId="282091427" sldId="1295"/>
            <ac:spMk id="17" creationId="{AC481A95-C84F-441A-BB76-C0F60C71536E}"/>
          </ac:spMkLst>
        </pc:spChg>
        <pc:spChg chg="mod topLvl">
          <ac:chgData name="Al Fisher" userId="56e5e478-214b-4c71-8934-b534174f7106" providerId="ADAL" clId="{8472A6D6-E0A8-4BCE-B879-C88A7B634257}" dt="2021-08-31T13:01:28.103" v="5150" actId="1076"/>
          <ac:spMkLst>
            <pc:docMk/>
            <pc:sldMk cId="282091427" sldId="1295"/>
            <ac:spMk id="18" creationId="{7FEFA743-F417-4897-BCE8-F8AAC998BAC8}"/>
          </ac:spMkLst>
        </pc:spChg>
        <pc:spChg chg="mod topLvl">
          <ac:chgData name="Al Fisher" userId="56e5e478-214b-4c71-8934-b534174f7106" providerId="ADAL" clId="{8472A6D6-E0A8-4BCE-B879-C88A7B634257}" dt="2021-08-31T13:01:32.398" v="5151" actId="1076"/>
          <ac:spMkLst>
            <pc:docMk/>
            <pc:sldMk cId="282091427" sldId="1295"/>
            <ac:spMk id="19" creationId="{3EF5E294-6756-4F15-BA0B-24B2B1C56C26}"/>
          </ac:spMkLst>
        </pc:spChg>
        <pc:spChg chg="mod topLvl">
          <ac:chgData name="Al Fisher" userId="56e5e478-214b-4c71-8934-b534174f7106" providerId="ADAL" clId="{8472A6D6-E0A8-4BCE-B879-C88A7B634257}" dt="2021-08-31T13:01:32.398" v="5151" actId="1076"/>
          <ac:spMkLst>
            <pc:docMk/>
            <pc:sldMk cId="282091427" sldId="1295"/>
            <ac:spMk id="20" creationId="{3FDB40C1-8482-48E1-AA30-64E53A346EC0}"/>
          </ac:spMkLst>
        </pc:spChg>
        <pc:spChg chg="mod topLvl">
          <ac:chgData name="Al Fisher" userId="56e5e478-214b-4c71-8934-b534174f7106" providerId="ADAL" clId="{8472A6D6-E0A8-4BCE-B879-C88A7B634257}" dt="2021-08-31T13:01:17.763" v="5149" actId="1076"/>
          <ac:spMkLst>
            <pc:docMk/>
            <pc:sldMk cId="282091427" sldId="1295"/>
            <ac:spMk id="21" creationId="{7D444784-239A-472F-98FC-856F423E6C5B}"/>
          </ac:spMkLst>
        </pc:spChg>
        <pc:spChg chg="mod topLvl">
          <ac:chgData name="Al Fisher" userId="56e5e478-214b-4c71-8934-b534174f7106" providerId="ADAL" clId="{8472A6D6-E0A8-4BCE-B879-C88A7B634257}" dt="2021-08-31T14:36:40.516" v="5677" actId="1076"/>
          <ac:spMkLst>
            <pc:docMk/>
            <pc:sldMk cId="282091427" sldId="1295"/>
            <ac:spMk id="23" creationId="{7D6B19AE-67C1-4750-AE5F-7867DE38D02A}"/>
          </ac:spMkLst>
        </pc:spChg>
        <pc:spChg chg="mod topLvl">
          <ac:chgData name="Al Fisher" userId="56e5e478-214b-4c71-8934-b534174f7106" providerId="ADAL" clId="{8472A6D6-E0A8-4BCE-B879-C88A7B634257}" dt="2021-08-31T12:59:45.185" v="5125" actId="1076"/>
          <ac:spMkLst>
            <pc:docMk/>
            <pc:sldMk cId="282091427" sldId="1295"/>
            <ac:spMk id="24" creationId="{9E5B591B-4AB8-4833-9D7D-227FF31AE51F}"/>
          </ac:spMkLst>
        </pc:spChg>
        <pc:spChg chg="mod topLvl">
          <ac:chgData name="Al Fisher" userId="56e5e478-214b-4c71-8934-b534174f7106" providerId="ADAL" clId="{8472A6D6-E0A8-4BCE-B879-C88A7B634257}" dt="2021-08-31T14:36:49.524" v="5679" actId="1076"/>
          <ac:spMkLst>
            <pc:docMk/>
            <pc:sldMk cId="282091427" sldId="1295"/>
            <ac:spMk id="25" creationId="{479B7A09-FC13-4BB1-A2A7-0D128CC6215E}"/>
          </ac:spMkLst>
        </pc:spChg>
        <pc:spChg chg="mod topLvl">
          <ac:chgData name="Al Fisher" userId="56e5e478-214b-4c71-8934-b534174f7106" providerId="ADAL" clId="{8472A6D6-E0A8-4BCE-B879-C88A7B634257}" dt="2021-08-31T14:36:49.524" v="5679" actId="1076"/>
          <ac:spMkLst>
            <pc:docMk/>
            <pc:sldMk cId="282091427" sldId="1295"/>
            <ac:spMk id="26" creationId="{FC5F2401-8155-40C5-8810-6887D8BE0246}"/>
          </ac:spMkLst>
        </pc:spChg>
        <pc:spChg chg="mod topLvl">
          <ac:chgData name="Al Fisher" userId="56e5e478-214b-4c71-8934-b534174f7106" providerId="ADAL" clId="{8472A6D6-E0A8-4BCE-B879-C88A7B634257}" dt="2021-08-31T14:38:56.674" v="5706" actId="1076"/>
          <ac:spMkLst>
            <pc:docMk/>
            <pc:sldMk cId="282091427" sldId="1295"/>
            <ac:spMk id="27" creationId="{2658A9F0-04F9-447F-888C-BED70756E06A}"/>
          </ac:spMkLst>
        </pc:spChg>
        <pc:spChg chg="mod topLvl">
          <ac:chgData name="Al Fisher" userId="56e5e478-214b-4c71-8934-b534174f7106" providerId="ADAL" clId="{8472A6D6-E0A8-4BCE-B879-C88A7B634257}" dt="2021-08-31T14:38:23.883" v="5689" actId="1076"/>
          <ac:spMkLst>
            <pc:docMk/>
            <pc:sldMk cId="282091427" sldId="1295"/>
            <ac:spMk id="28" creationId="{2FA412E7-78FB-4D3A-BCC6-1FCD808B3CB1}"/>
          </ac:spMkLst>
        </pc:spChg>
        <pc:spChg chg="mod topLvl">
          <ac:chgData name="Al Fisher" userId="56e5e478-214b-4c71-8934-b534174f7106" providerId="ADAL" clId="{8472A6D6-E0A8-4BCE-B879-C88A7B634257}" dt="2021-08-31T13:00:21.410" v="5130" actId="1076"/>
          <ac:spMkLst>
            <pc:docMk/>
            <pc:sldMk cId="282091427" sldId="1295"/>
            <ac:spMk id="29" creationId="{719DDCFC-AD66-4522-BB55-2A4AE4B636C6}"/>
          </ac:spMkLst>
        </pc:spChg>
        <pc:spChg chg="mod topLvl">
          <ac:chgData name="Al Fisher" userId="56e5e478-214b-4c71-8934-b534174f7106" providerId="ADAL" clId="{8472A6D6-E0A8-4BCE-B879-C88A7B634257}" dt="2021-08-31T13:00:21.410" v="5130" actId="1076"/>
          <ac:spMkLst>
            <pc:docMk/>
            <pc:sldMk cId="282091427" sldId="1295"/>
            <ac:spMk id="30" creationId="{5D23E669-8A33-4E5D-9542-DA2B320C3D35}"/>
          </ac:spMkLst>
        </pc:spChg>
        <pc:spChg chg="mod topLvl">
          <ac:chgData name="Al Fisher" userId="56e5e478-214b-4c71-8934-b534174f7106" providerId="ADAL" clId="{8472A6D6-E0A8-4BCE-B879-C88A7B634257}" dt="2021-08-31T13:01:01.422" v="5146" actId="1076"/>
          <ac:spMkLst>
            <pc:docMk/>
            <pc:sldMk cId="282091427" sldId="1295"/>
            <ac:spMk id="31" creationId="{6939E8B6-4E02-4F73-BEF5-EAA95AD0D5D4}"/>
          </ac:spMkLst>
        </pc:spChg>
        <pc:spChg chg="mod topLvl">
          <ac:chgData name="Al Fisher" userId="56e5e478-214b-4c71-8934-b534174f7106" providerId="ADAL" clId="{8472A6D6-E0A8-4BCE-B879-C88A7B634257}" dt="2021-08-31T13:01:01.422" v="5146" actId="1076"/>
          <ac:spMkLst>
            <pc:docMk/>
            <pc:sldMk cId="282091427" sldId="1295"/>
            <ac:spMk id="32" creationId="{8A6D90FF-120C-47DD-9FB7-030F0489C274}"/>
          </ac:spMkLst>
        </pc:spChg>
        <pc:spChg chg="mod topLvl">
          <ac:chgData name="Al Fisher" userId="56e5e478-214b-4c71-8934-b534174f7106" providerId="ADAL" clId="{8472A6D6-E0A8-4BCE-B879-C88A7B634257}" dt="2021-08-31T13:01:01.422" v="5146" actId="1076"/>
          <ac:spMkLst>
            <pc:docMk/>
            <pc:sldMk cId="282091427" sldId="1295"/>
            <ac:spMk id="33" creationId="{EED7797D-9B7F-4082-8BD5-5CA069FB64A8}"/>
          </ac:spMkLst>
        </pc:spChg>
        <pc:spChg chg="mod topLvl">
          <ac:chgData name="Al Fisher" userId="56e5e478-214b-4c71-8934-b534174f7106" providerId="ADAL" clId="{8472A6D6-E0A8-4BCE-B879-C88A7B634257}" dt="2021-08-31T13:01:01.422" v="5146" actId="1076"/>
          <ac:spMkLst>
            <pc:docMk/>
            <pc:sldMk cId="282091427" sldId="1295"/>
            <ac:spMk id="34" creationId="{A9515910-7AA6-4D15-831E-228089AC0505}"/>
          </ac:spMkLst>
        </pc:spChg>
        <pc:spChg chg="mod topLvl">
          <ac:chgData name="Al Fisher" userId="56e5e478-214b-4c71-8934-b534174f7106" providerId="ADAL" clId="{8472A6D6-E0A8-4BCE-B879-C88A7B634257}" dt="2021-08-31T14:36:37.748" v="5676" actId="1076"/>
          <ac:spMkLst>
            <pc:docMk/>
            <pc:sldMk cId="282091427" sldId="1295"/>
            <ac:spMk id="35" creationId="{EA7BC714-A87E-461A-92CA-370795D4C48E}"/>
          </ac:spMkLst>
        </pc:spChg>
        <pc:spChg chg="mod topLvl">
          <ac:chgData name="Al Fisher" userId="56e5e478-214b-4c71-8934-b534174f7106" providerId="ADAL" clId="{8472A6D6-E0A8-4BCE-B879-C88A7B634257}" dt="2021-08-31T14:36:37.748" v="5676" actId="1076"/>
          <ac:spMkLst>
            <pc:docMk/>
            <pc:sldMk cId="282091427" sldId="1295"/>
            <ac:spMk id="36" creationId="{461F0D1F-7869-4ADA-9303-63D139EEFF96}"/>
          </ac:spMkLst>
        </pc:spChg>
        <pc:spChg chg="add del mod">
          <ac:chgData name="Al Fisher" userId="56e5e478-214b-4c71-8934-b534174f7106" providerId="ADAL" clId="{8472A6D6-E0A8-4BCE-B879-C88A7B634257}" dt="2021-08-31T13:00:29.953" v="5132"/>
          <ac:spMkLst>
            <pc:docMk/>
            <pc:sldMk cId="282091427" sldId="1295"/>
            <ac:spMk id="37" creationId="{3737D3D0-CD3E-420B-99B9-8792403BE0B2}"/>
          </ac:spMkLst>
        </pc:spChg>
        <pc:spChg chg="add del mod">
          <ac:chgData name="Al Fisher" userId="56e5e478-214b-4c71-8934-b534174f7106" providerId="ADAL" clId="{8472A6D6-E0A8-4BCE-B879-C88A7B634257}" dt="2021-08-31T13:00:29.953" v="5132"/>
          <ac:spMkLst>
            <pc:docMk/>
            <pc:sldMk cId="282091427" sldId="1295"/>
            <ac:spMk id="38" creationId="{56B7EEDE-73A2-4186-A34D-73C1349523D0}"/>
          </ac:spMkLst>
        </pc:spChg>
        <pc:spChg chg="add mod">
          <ac:chgData name="Al Fisher" userId="56e5e478-214b-4c71-8934-b534174f7106" providerId="ADAL" clId="{8472A6D6-E0A8-4BCE-B879-C88A7B634257}" dt="2021-08-31T13:00:34.699" v="5134" actId="1076"/>
          <ac:spMkLst>
            <pc:docMk/>
            <pc:sldMk cId="282091427" sldId="1295"/>
            <ac:spMk id="39" creationId="{D48B93DA-54D8-42CF-A8D7-402564C67D62}"/>
          </ac:spMkLst>
        </pc:spChg>
        <pc:spChg chg="add mod">
          <ac:chgData name="Al Fisher" userId="56e5e478-214b-4c71-8934-b534174f7106" providerId="ADAL" clId="{8472A6D6-E0A8-4BCE-B879-C88A7B634257}" dt="2021-08-31T13:00:38.119" v="5141" actId="20577"/>
          <ac:spMkLst>
            <pc:docMk/>
            <pc:sldMk cId="282091427" sldId="1295"/>
            <ac:spMk id="40" creationId="{5DBE5463-4548-4978-BAA6-1F82EBF3E5EF}"/>
          </ac:spMkLst>
        </pc:spChg>
        <pc:spChg chg="add mod">
          <ac:chgData name="Al Fisher" userId="56e5e478-214b-4c71-8934-b534174f7106" providerId="ADAL" clId="{8472A6D6-E0A8-4BCE-B879-C88A7B634257}" dt="2021-08-31T14:38:11.684" v="5687" actId="1076"/>
          <ac:spMkLst>
            <pc:docMk/>
            <pc:sldMk cId="282091427" sldId="1295"/>
            <ac:spMk id="65" creationId="{2CF39862-C5F4-45A1-9BF2-8F73E5DFDC66}"/>
          </ac:spMkLst>
        </pc:spChg>
        <pc:spChg chg="add mod">
          <ac:chgData name="Al Fisher" userId="56e5e478-214b-4c71-8934-b534174f7106" providerId="ADAL" clId="{8472A6D6-E0A8-4BCE-B879-C88A7B634257}" dt="2021-08-31T14:38:11.684" v="5687" actId="1076"/>
          <ac:spMkLst>
            <pc:docMk/>
            <pc:sldMk cId="282091427" sldId="1295"/>
            <ac:spMk id="66" creationId="{3EC67144-8EB4-4E70-9D99-9C3A95CA2A09}"/>
          </ac:spMkLst>
        </pc:spChg>
        <pc:spChg chg="add del mod">
          <ac:chgData name="Al Fisher" userId="56e5e478-214b-4c71-8934-b534174f7106" providerId="ADAL" clId="{8472A6D6-E0A8-4BCE-B879-C88A7B634257}" dt="2021-08-31T14:39:01.022" v="5707" actId="478"/>
          <ac:spMkLst>
            <pc:docMk/>
            <pc:sldMk cId="282091427" sldId="1295"/>
            <ac:spMk id="72" creationId="{8F5BF80B-EF04-4FC6-9730-59A68ACABAF2}"/>
          </ac:spMkLst>
        </pc:spChg>
        <pc:spChg chg="add del mod">
          <ac:chgData name="Al Fisher" userId="56e5e478-214b-4c71-8934-b534174f7106" providerId="ADAL" clId="{8472A6D6-E0A8-4BCE-B879-C88A7B634257}" dt="2021-08-31T14:39:01.022" v="5707" actId="478"/>
          <ac:spMkLst>
            <pc:docMk/>
            <pc:sldMk cId="282091427" sldId="1295"/>
            <ac:spMk id="73" creationId="{EF4FD27D-B136-4872-91E3-2014DE8A739B}"/>
          </ac:spMkLst>
        </pc:spChg>
        <pc:grpChg chg="add del mod">
          <ac:chgData name="Al Fisher" userId="56e5e478-214b-4c71-8934-b534174f7106" providerId="ADAL" clId="{8472A6D6-E0A8-4BCE-B879-C88A7B634257}" dt="2021-08-31T12:59:17.424" v="5120" actId="165"/>
          <ac:grpSpMkLst>
            <pc:docMk/>
            <pc:sldMk cId="282091427" sldId="1295"/>
            <ac:grpSpMk id="3" creationId="{9342CC98-B7E8-41D7-A575-F6B2DDF886D1}"/>
          </ac:grpSpMkLst>
        </pc:grpChg>
        <pc:grpChg chg="mod">
          <ac:chgData name="Al Fisher" userId="56e5e478-214b-4c71-8934-b534174f7106" providerId="ADAL" clId="{8472A6D6-E0A8-4BCE-B879-C88A7B634257}" dt="2021-08-31T13:05:16.775" v="5424"/>
          <ac:grpSpMkLst>
            <pc:docMk/>
            <pc:sldMk cId="282091427" sldId="1295"/>
            <ac:grpSpMk id="42" creationId="{A7380426-D678-4262-BD91-0A57B36E40B8}"/>
          </ac:grpSpMkLst>
        </pc:grpChg>
        <pc:grpChg chg="mod">
          <ac:chgData name="Al Fisher" userId="56e5e478-214b-4c71-8934-b534174f7106" providerId="ADAL" clId="{8472A6D6-E0A8-4BCE-B879-C88A7B634257}" dt="2021-08-31T13:05:37.921" v="5429"/>
          <ac:grpSpMkLst>
            <pc:docMk/>
            <pc:sldMk cId="282091427" sldId="1295"/>
            <ac:grpSpMk id="47" creationId="{E775873E-A075-41F3-AD4F-C3F7C801A17A}"/>
          </ac:grpSpMkLst>
        </pc:grpChg>
        <pc:grpChg chg="del mod">
          <ac:chgData name="Al Fisher" userId="56e5e478-214b-4c71-8934-b534174f7106" providerId="ADAL" clId="{8472A6D6-E0A8-4BCE-B879-C88A7B634257}" dt="2021-08-31T13:06:15.081" v="5441"/>
          <ac:grpSpMkLst>
            <pc:docMk/>
            <pc:sldMk cId="282091427" sldId="1295"/>
            <ac:grpSpMk id="50" creationId="{A5559ED2-E612-4E54-AFAA-0969A1B40E73}"/>
          </ac:grpSpMkLst>
        </pc:grpChg>
        <pc:grpChg chg="mod">
          <ac:chgData name="Al Fisher" userId="56e5e478-214b-4c71-8934-b534174f7106" providerId="ADAL" clId="{8472A6D6-E0A8-4BCE-B879-C88A7B634257}" dt="2021-08-31T13:49:20.945" v="5482" actId="1076"/>
          <ac:grpSpMkLst>
            <pc:docMk/>
            <pc:sldMk cId="282091427" sldId="1295"/>
            <ac:grpSpMk id="54" creationId="{CF4D69CE-9861-4B85-BBD0-BC4E3138BC9E}"/>
          </ac:grpSpMkLst>
        </pc:grpChg>
        <pc:grpChg chg="mod">
          <ac:chgData name="Al Fisher" userId="56e5e478-214b-4c71-8934-b534174f7106" providerId="ADAL" clId="{8472A6D6-E0A8-4BCE-B879-C88A7B634257}" dt="2021-08-31T13:06:15.081" v="5441"/>
          <ac:grpSpMkLst>
            <pc:docMk/>
            <pc:sldMk cId="282091427" sldId="1295"/>
            <ac:grpSpMk id="58" creationId="{2141B516-CEB3-476F-8D83-D6A0FDB08B9F}"/>
          </ac:grpSpMkLst>
        </pc:grpChg>
        <pc:grpChg chg="mod">
          <ac:chgData name="Al Fisher" userId="56e5e478-214b-4c71-8934-b534174f7106" providerId="ADAL" clId="{8472A6D6-E0A8-4BCE-B879-C88A7B634257}" dt="2021-08-31T13:22:22.403" v="5449"/>
          <ac:grpSpMkLst>
            <pc:docMk/>
            <pc:sldMk cId="282091427" sldId="1295"/>
            <ac:grpSpMk id="64" creationId="{7A6F111A-8C42-4B4B-A2E1-36B5D6AC7793}"/>
          </ac:grpSpMkLst>
        </pc:grpChg>
        <pc:grpChg chg="mod">
          <ac:chgData name="Al Fisher" userId="56e5e478-214b-4c71-8934-b534174f7106" providerId="ADAL" clId="{8472A6D6-E0A8-4BCE-B879-C88A7B634257}" dt="2021-08-31T14:38:23.883" v="5689" actId="1076"/>
          <ac:grpSpMkLst>
            <pc:docMk/>
            <pc:sldMk cId="282091427" sldId="1295"/>
            <ac:grpSpMk id="71" creationId="{2B5D0CAA-E4C2-4D82-9CFE-0D402CDA44F6}"/>
          </ac:grpSpMkLst>
        </pc:grpChg>
        <pc:inkChg chg="add del">
          <ac:chgData name="Al Fisher" userId="56e5e478-214b-4c71-8934-b534174f7106" providerId="ADAL" clId="{8472A6D6-E0A8-4BCE-B879-C88A7B634257}" dt="2021-08-31T13:05:00.848" v="5419" actId="9405"/>
          <ac:inkMkLst>
            <pc:docMk/>
            <pc:sldMk cId="282091427" sldId="1295"/>
            <ac:inkMk id="6" creationId="{7D3E006F-9D1C-449D-ACC4-61D92E13111D}"/>
          </ac:inkMkLst>
        </pc:inkChg>
        <pc:inkChg chg="add del">
          <ac:chgData name="Al Fisher" userId="56e5e478-214b-4c71-8934-b534174f7106" providerId="ADAL" clId="{8472A6D6-E0A8-4BCE-B879-C88A7B634257}" dt="2021-08-31T13:05:05.473" v="5421" actId="9405"/>
          <ac:inkMkLst>
            <pc:docMk/>
            <pc:sldMk cId="282091427" sldId="1295"/>
            <ac:inkMk id="13" creationId="{FD7C286D-89BD-440F-A967-9EF481B2A336}"/>
          </ac:inkMkLst>
        </pc:inkChg>
        <pc:inkChg chg="add mod">
          <ac:chgData name="Al Fisher" userId="56e5e478-214b-4c71-8934-b534174f7106" providerId="ADAL" clId="{8472A6D6-E0A8-4BCE-B879-C88A7B634257}" dt="2021-08-31T13:05:16.775" v="5424"/>
          <ac:inkMkLst>
            <pc:docMk/>
            <pc:sldMk cId="282091427" sldId="1295"/>
            <ac:inkMk id="22" creationId="{51A197A1-6A1B-46D0-AB89-48E5D361B6CD}"/>
          </ac:inkMkLst>
        </pc:inkChg>
        <pc:inkChg chg="add mod">
          <ac:chgData name="Al Fisher" userId="56e5e478-214b-4c71-8934-b534174f7106" providerId="ADAL" clId="{8472A6D6-E0A8-4BCE-B879-C88A7B634257}" dt="2021-08-31T13:05:16.775" v="5424"/>
          <ac:inkMkLst>
            <pc:docMk/>
            <pc:sldMk cId="282091427" sldId="1295"/>
            <ac:inkMk id="41" creationId="{AECF24AD-70C3-4B0B-A632-A4AC8C415F39}"/>
          </ac:inkMkLst>
        </pc:inkChg>
        <pc:inkChg chg="add">
          <ac:chgData name="Al Fisher" userId="56e5e478-214b-4c71-8934-b534174f7106" providerId="ADAL" clId="{8472A6D6-E0A8-4BCE-B879-C88A7B634257}" dt="2021-08-31T13:05:24.281" v="5425" actId="9405"/>
          <ac:inkMkLst>
            <pc:docMk/>
            <pc:sldMk cId="282091427" sldId="1295"/>
            <ac:inkMk id="43" creationId="{67CD46B5-33F9-4176-B8DE-2C0893C2150F}"/>
          </ac:inkMkLst>
        </pc:inkChg>
        <pc:inkChg chg="add mod">
          <ac:chgData name="Al Fisher" userId="56e5e478-214b-4c71-8934-b534174f7106" providerId="ADAL" clId="{8472A6D6-E0A8-4BCE-B879-C88A7B634257}" dt="2021-08-31T13:05:37.921" v="5429"/>
          <ac:inkMkLst>
            <pc:docMk/>
            <pc:sldMk cId="282091427" sldId="1295"/>
            <ac:inkMk id="44" creationId="{D2A2CC8C-EFE1-4CD5-BAED-06FEA431269F}"/>
          </ac:inkMkLst>
        </pc:inkChg>
        <pc:inkChg chg="add mod">
          <ac:chgData name="Al Fisher" userId="56e5e478-214b-4c71-8934-b534174f7106" providerId="ADAL" clId="{8472A6D6-E0A8-4BCE-B879-C88A7B634257}" dt="2021-08-31T13:05:37.921" v="5429"/>
          <ac:inkMkLst>
            <pc:docMk/>
            <pc:sldMk cId="282091427" sldId="1295"/>
            <ac:inkMk id="45" creationId="{BAE0A15D-0750-4EA6-8503-BE9CF92628AE}"/>
          </ac:inkMkLst>
        </pc:inkChg>
        <pc:inkChg chg="add mod">
          <ac:chgData name="Al Fisher" userId="56e5e478-214b-4c71-8934-b534174f7106" providerId="ADAL" clId="{8472A6D6-E0A8-4BCE-B879-C88A7B634257}" dt="2021-08-31T13:05:37.921" v="5429"/>
          <ac:inkMkLst>
            <pc:docMk/>
            <pc:sldMk cId="282091427" sldId="1295"/>
            <ac:inkMk id="46" creationId="{F18F83B9-115F-4BD2-9C90-8F7425580306}"/>
          </ac:inkMkLst>
        </pc:inkChg>
        <pc:inkChg chg="add mod">
          <ac:chgData name="Al Fisher" userId="56e5e478-214b-4c71-8934-b534174f7106" providerId="ADAL" clId="{8472A6D6-E0A8-4BCE-B879-C88A7B634257}" dt="2021-08-31T13:06:15.081" v="5441"/>
          <ac:inkMkLst>
            <pc:docMk/>
            <pc:sldMk cId="282091427" sldId="1295"/>
            <ac:inkMk id="48" creationId="{9CC8D3E9-2942-4F99-BFB3-B78B446C705E}"/>
          </ac:inkMkLst>
        </pc:inkChg>
        <pc:inkChg chg="add mod">
          <ac:chgData name="Al Fisher" userId="56e5e478-214b-4c71-8934-b534174f7106" providerId="ADAL" clId="{8472A6D6-E0A8-4BCE-B879-C88A7B634257}" dt="2021-08-31T13:06:15.081" v="5441"/>
          <ac:inkMkLst>
            <pc:docMk/>
            <pc:sldMk cId="282091427" sldId="1295"/>
            <ac:inkMk id="49" creationId="{1DBD03D2-D66F-404E-B1A0-AE61980B74AA}"/>
          </ac:inkMkLst>
        </pc:inkChg>
        <pc:inkChg chg="add del">
          <ac:chgData name="Al Fisher" userId="56e5e478-214b-4c71-8934-b534174f7106" providerId="ADAL" clId="{8472A6D6-E0A8-4BCE-B879-C88A7B634257}" dt="2021-08-31T13:05:54.082" v="5434" actId="9405"/>
          <ac:inkMkLst>
            <pc:docMk/>
            <pc:sldMk cId="282091427" sldId="1295"/>
            <ac:inkMk id="51" creationId="{26828E27-0261-4FD9-A424-AD48E8749843}"/>
          </ac:inkMkLst>
        </pc:inkChg>
        <pc:inkChg chg="add mod">
          <ac:chgData name="Al Fisher" userId="56e5e478-214b-4c71-8934-b534174f7106" providerId="ADAL" clId="{8472A6D6-E0A8-4BCE-B879-C88A7B634257}" dt="2021-08-31T13:06:08.467" v="5437"/>
          <ac:inkMkLst>
            <pc:docMk/>
            <pc:sldMk cId="282091427" sldId="1295"/>
            <ac:inkMk id="52" creationId="{ECEE6391-363A-43A8-987D-25B9DCE85093}"/>
          </ac:inkMkLst>
        </pc:inkChg>
        <pc:inkChg chg="add mod">
          <ac:chgData name="Al Fisher" userId="56e5e478-214b-4c71-8934-b534174f7106" providerId="ADAL" clId="{8472A6D6-E0A8-4BCE-B879-C88A7B634257}" dt="2021-08-31T13:06:08.467" v="5437"/>
          <ac:inkMkLst>
            <pc:docMk/>
            <pc:sldMk cId="282091427" sldId="1295"/>
            <ac:inkMk id="53" creationId="{DA50BDD1-A0F0-4368-9F4C-BC953B310394}"/>
          </ac:inkMkLst>
        </pc:inkChg>
        <pc:inkChg chg="add mod">
          <ac:chgData name="Al Fisher" userId="56e5e478-214b-4c71-8934-b534174f7106" providerId="ADAL" clId="{8472A6D6-E0A8-4BCE-B879-C88A7B634257}" dt="2021-08-31T13:06:15.081" v="5441"/>
          <ac:inkMkLst>
            <pc:docMk/>
            <pc:sldMk cId="282091427" sldId="1295"/>
            <ac:inkMk id="55" creationId="{757D9B5F-5D0C-4133-B6EA-46A3E3604ED2}"/>
          </ac:inkMkLst>
        </pc:inkChg>
        <pc:inkChg chg="add mod">
          <ac:chgData name="Al Fisher" userId="56e5e478-214b-4c71-8934-b534174f7106" providerId="ADAL" clId="{8472A6D6-E0A8-4BCE-B879-C88A7B634257}" dt="2021-08-31T13:06:15.081" v="5441"/>
          <ac:inkMkLst>
            <pc:docMk/>
            <pc:sldMk cId="282091427" sldId="1295"/>
            <ac:inkMk id="56" creationId="{303871F8-CC93-4C1D-9709-0FAB415AC7D5}"/>
          </ac:inkMkLst>
        </pc:inkChg>
        <pc:inkChg chg="add mod">
          <ac:chgData name="Al Fisher" userId="56e5e478-214b-4c71-8934-b534174f7106" providerId="ADAL" clId="{8472A6D6-E0A8-4BCE-B879-C88A7B634257}" dt="2021-08-31T13:06:15.081" v="5441"/>
          <ac:inkMkLst>
            <pc:docMk/>
            <pc:sldMk cId="282091427" sldId="1295"/>
            <ac:inkMk id="57" creationId="{34A69259-B428-4C6B-AC93-1E91A8C0274C}"/>
          </ac:inkMkLst>
        </pc:inkChg>
        <pc:inkChg chg="add">
          <ac:chgData name="Al Fisher" userId="56e5e478-214b-4c71-8934-b534174f7106" providerId="ADAL" clId="{8472A6D6-E0A8-4BCE-B879-C88A7B634257}" dt="2021-08-31T13:22:14.084" v="5442" actId="9405"/>
          <ac:inkMkLst>
            <pc:docMk/>
            <pc:sldMk cId="282091427" sldId="1295"/>
            <ac:inkMk id="59" creationId="{55E492EA-0150-4F52-94E1-8EACA8D93423}"/>
          </ac:inkMkLst>
        </pc:inkChg>
        <pc:inkChg chg="add">
          <ac:chgData name="Al Fisher" userId="56e5e478-214b-4c71-8934-b534174f7106" providerId="ADAL" clId="{8472A6D6-E0A8-4BCE-B879-C88A7B634257}" dt="2021-08-31T13:22:14.966" v="5443" actId="9405"/>
          <ac:inkMkLst>
            <pc:docMk/>
            <pc:sldMk cId="282091427" sldId="1295"/>
            <ac:inkMk id="60" creationId="{A96688AF-F64A-403B-8F71-CF34DABCC95A}"/>
          </ac:inkMkLst>
        </pc:inkChg>
        <pc:inkChg chg="add mod">
          <ac:chgData name="Al Fisher" userId="56e5e478-214b-4c71-8934-b534174f7106" providerId="ADAL" clId="{8472A6D6-E0A8-4BCE-B879-C88A7B634257}" dt="2021-08-31T13:22:22.403" v="5449"/>
          <ac:inkMkLst>
            <pc:docMk/>
            <pc:sldMk cId="282091427" sldId="1295"/>
            <ac:inkMk id="61" creationId="{EC6EA4C7-874F-452B-9AAD-43B55A166EA3}"/>
          </ac:inkMkLst>
        </pc:inkChg>
        <pc:inkChg chg="add del mod">
          <ac:chgData name="Al Fisher" userId="56e5e478-214b-4c71-8934-b534174f7106" providerId="ADAL" clId="{8472A6D6-E0A8-4BCE-B879-C88A7B634257}" dt="2021-08-31T13:22:23.133" v="5450" actId="9405"/>
          <ac:inkMkLst>
            <pc:docMk/>
            <pc:sldMk cId="282091427" sldId="1295"/>
            <ac:inkMk id="62" creationId="{A37D53B3-AA67-4389-9AC5-FBC96E2597E4}"/>
          </ac:inkMkLst>
        </pc:inkChg>
        <pc:inkChg chg="add del">
          <ac:chgData name="Al Fisher" userId="56e5e478-214b-4c71-8934-b534174f7106" providerId="ADAL" clId="{8472A6D6-E0A8-4BCE-B879-C88A7B634257}" dt="2021-08-31T13:22:22.403" v="5449"/>
          <ac:inkMkLst>
            <pc:docMk/>
            <pc:sldMk cId="282091427" sldId="1295"/>
            <ac:inkMk id="63" creationId="{7386C206-D917-4843-A44C-750A00FF509F}"/>
          </ac:inkMkLst>
        </pc:inkChg>
        <pc:inkChg chg="add">
          <ac:chgData name="Al Fisher" userId="56e5e478-214b-4c71-8934-b534174f7106" providerId="ADAL" clId="{8472A6D6-E0A8-4BCE-B879-C88A7B634257}" dt="2021-08-31T14:37:16.035" v="5682" actId="9405"/>
          <ac:inkMkLst>
            <pc:docMk/>
            <pc:sldMk cId="282091427" sldId="1295"/>
            <ac:inkMk id="67" creationId="{4195136D-7C64-45FE-B75F-B3EC711089D4}"/>
          </ac:inkMkLst>
        </pc:inkChg>
        <pc:inkChg chg="add">
          <ac:chgData name="Al Fisher" userId="56e5e478-214b-4c71-8934-b534174f7106" providerId="ADAL" clId="{8472A6D6-E0A8-4BCE-B879-C88A7B634257}" dt="2021-08-31T14:37:52.494" v="5683" actId="9405"/>
          <ac:inkMkLst>
            <pc:docMk/>
            <pc:sldMk cId="282091427" sldId="1295"/>
            <ac:inkMk id="68" creationId="{F3187CAE-1ED8-47D3-9911-285B1212F247}"/>
          </ac:inkMkLst>
        </pc:inkChg>
        <pc:inkChg chg="add mod">
          <ac:chgData name="Al Fisher" userId="56e5e478-214b-4c71-8934-b534174f7106" providerId="ADAL" clId="{8472A6D6-E0A8-4BCE-B879-C88A7B634257}" dt="2021-08-31T14:38:05.619" v="5686"/>
          <ac:inkMkLst>
            <pc:docMk/>
            <pc:sldMk cId="282091427" sldId="1295"/>
            <ac:inkMk id="69" creationId="{B166E78D-DC0C-4A33-A387-FD2E0FDB0885}"/>
          </ac:inkMkLst>
        </pc:inkChg>
        <pc:inkChg chg="add mod">
          <ac:chgData name="Al Fisher" userId="56e5e478-214b-4c71-8934-b534174f7106" providerId="ADAL" clId="{8472A6D6-E0A8-4BCE-B879-C88A7B634257}" dt="2021-08-31T14:38:05.619" v="5686"/>
          <ac:inkMkLst>
            <pc:docMk/>
            <pc:sldMk cId="282091427" sldId="1295"/>
            <ac:inkMk id="70" creationId="{59F61BCE-C029-446B-A0D1-13B695070CCA}"/>
          </ac:inkMkLst>
        </pc:inkChg>
      </pc:sldChg>
      <pc:sldChg chg="del">
        <pc:chgData name="Al Fisher" userId="56e5e478-214b-4c71-8934-b534174f7106" providerId="ADAL" clId="{8472A6D6-E0A8-4BCE-B879-C88A7B634257}" dt="2021-08-26T12:48:50.430" v="657" actId="47"/>
        <pc:sldMkLst>
          <pc:docMk/>
          <pc:sldMk cId="2875927689" sldId="1296"/>
        </pc:sldMkLst>
      </pc:sldChg>
      <pc:sldChg chg="addSp delSp modSp new mod modClrScheme chgLayout">
        <pc:chgData name="Al Fisher" userId="56e5e478-214b-4c71-8934-b534174f7106" providerId="ADAL" clId="{8472A6D6-E0A8-4BCE-B879-C88A7B634257}" dt="2021-08-31T16:35:26.179" v="5841" actId="21"/>
        <pc:sldMkLst>
          <pc:docMk/>
          <pc:sldMk cId="797310207" sldId="1297"/>
        </pc:sldMkLst>
        <pc:spChg chg="del mod ord">
          <ac:chgData name="Al Fisher" userId="56e5e478-214b-4c71-8934-b534174f7106" providerId="ADAL" clId="{8472A6D6-E0A8-4BCE-B879-C88A7B634257}" dt="2021-08-26T08:27:06.283" v="1" actId="700"/>
          <ac:spMkLst>
            <pc:docMk/>
            <pc:sldMk cId="797310207" sldId="1297"/>
            <ac:spMk id="2" creationId="{6AA8DBF8-5670-47D6-B641-04A267F183B0}"/>
          </ac:spMkLst>
        </pc:spChg>
        <pc:spChg chg="del mod ord">
          <ac:chgData name="Al Fisher" userId="56e5e478-214b-4c71-8934-b534174f7106" providerId="ADAL" clId="{8472A6D6-E0A8-4BCE-B879-C88A7B634257}" dt="2021-08-26T08:27:06.283" v="1" actId="700"/>
          <ac:spMkLst>
            <pc:docMk/>
            <pc:sldMk cId="797310207" sldId="1297"/>
            <ac:spMk id="3" creationId="{3F214590-5197-4487-9DFA-3140A6240579}"/>
          </ac:spMkLst>
        </pc:spChg>
        <pc:spChg chg="add del mod ord">
          <ac:chgData name="Al Fisher" userId="56e5e478-214b-4c71-8934-b534174f7106" providerId="ADAL" clId="{8472A6D6-E0A8-4BCE-B879-C88A7B634257}" dt="2021-08-27T07:58:06.038" v="1534" actId="1076"/>
          <ac:spMkLst>
            <pc:docMk/>
            <pc:sldMk cId="797310207" sldId="1297"/>
            <ac:spMk id="4" creationId="{324C84F1-04D4-4E12-A1BC-177EDD350979}"/>
          </ac:spMkLst>
        </pc:spChg>
        <pc:spChg chg="add del mod ord">
          <ac:chgData name="Al Fisher" userId="56e5e478-214b-4c71-8934-b534174f7106" providerId="ADAL" clId="{8472A6D6-E0A8-4BCE-B879-C88A7B634257}" dt="2021-08-26T10:45:03.576" v="248" actId="478"/>
          <ac:spMkLst>
            <pc:docMk/>
            <pc:sldMk cId="797310207" sldId="1297"/>
            <ac:spMk id="5" creationId="{3966E9DE-3D0F-47E2-9CF2-357AAE27F3EC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6" creationId="{966F2F21-8F61-4521-A977-E12A4E148F6E}"/>
          </ac:spMkLst>
        </pc:spChg>
        <pc:spChg chg="add del mod">
          <ac:chgData name="Al Fisher" userId="56e5e478-214b-4c71-8934-b534174f7106" providerId="ADAL" clId="{8472A6D6-E0A8-4BCE-B879-C88A7B634257}" dt="2021-08-26T10:32:42.597" v="164"/>
          <ac:spMkLst>
            <pc:docMk/>
            <pc:sldMk cId="797310207" sldId="1297"/>
            <ac:spMk id="8" creationId="{CA248879-99F1-4736-9875-823961246C09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9" creationId="{7442ABEA-E1C3-4A6B-8E07-7D1F2772E4E1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10" creationId="{02472683-5260-4643-BA67-1DEA906313D7}"/>
          </ac:spMkLst>
        </pc:spChg>
        <pc:spChg chg="add del mod">
          <ac:chgData name="Al Fisher" userId="56e5e478-214b-4c71-8934-b534174f7106" providerId="ADAL" clId="{8472A6D6-E0A8-4BCE-B879-C88A7B634257}" dt="2021-08-26T08:27:27.234" v="4" actId="26606"/>
          <ac:spMkLst>
            <pc:docMk/>
            <pc:sldMk cId="797310207" sldId="1297"/>
            <ac:spMk id="11" creationId="{3C6C2190-F481-48F7-8792-66CBB73EA977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12" creationId="{78665D47-877D-49B4-8B82-662690E856BB}"/>
          </ac:spMkLst>
        </pc:spChg>
        <pc:spChg chg="add del mod">
          <ac:chgData name="Al Fisher" userId="56e5e478-214b-4c71-8934-b534174f7106" providerId="ADAL" clId="{8472A6D6-E0A8-4BCE-B879-C88A7B634257}" dt="2021-08-26T08:27:27.234" v="4" actId="26606"/>
          <ac:spMkLst>
            <pc:docMk/>
            <pc:sldMk cId="797310207" sldId="1297"/>
            <ac:spMk id="13" creationId="{F3FBBD86-56D3-4598-B846-8C53CFE6372C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14" creationId="{6E04A7EB-DF4B-47A0-A2A7-E4D75BC3676C}"/>
          </ac:spMkLst>
        </pc:spChg>
        <pc:spChg chg="add del mod">
          <ac:chgData name="Al Fisher" userId="56e5e478-214b-4c71-8934-b534174f7106" providerId="ADAL" clId="{8472A6D6-E0A8-4BCE-B879-C88A7B634257}" dt="2021-08-26T08:27:27.234" v="4" actId="26606"/>
          <ac:spMkLst>
            <pc:docMk/>
            <pc:sldMk cId="797310207" sldId="1297"/>
            <ac:spMk id="15" creationId="{0B70B029-18AA-4D43-BCBC-C894993CC900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16" creationId="{C80E9677-8AB5-4415-B7A6-B17133CB600A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17" creationId="{B68BB4F3-E556-45D8-845D-2D6CE73E14A7}"/>
          </ac:spMkLst>
        </pc:spChg>
        <pc:spChg chg="add del mod">
          <ac:chgData name="Al Fisher" userId="56e5e478-214b-4c71-8934-b534174f7106" providerId="ADAL" clId="{8472A6D6-E0A8-4BCE-B879-C88A7B634257}" dt="2021-08-26T10:33:05.106" v="176"/>
          <ac:spMkLst>
            <pc:docMk/>
            <pc:sldMk cId="797310207" sldId="1297"/>
            <ac:spMk id="18" creationId="{4948D3C0-DBEC-4C0E-BCD7-085944E2AFDB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19" creationId="{F5FA5395-EDB2-4F9E-8BEE-FE0C55316204}"/>
          </ac:spMkLst>
        </pc:spChg>
        <pc:spChg chg="add del">
          <ac:chgData name="Al Fisher" userId="56e5e478-214b-4c71-8934-b534174f7106" providerId="ADAL" clId="{8472A6D6-E0A8-4BCE-B879-C88A7B634257}" dt="2021-08-26T10:33:40.747" v="183" actId="478"/>
          <ac:spMkLst>
            <pc:docMk/>
            <pc:sldMk cId="797310207" sldId="1297"/>
            <ac:spMk id="25" creationId="{DBAC6E58-5F8A-43A9-B2FD-DF20AE55FDBD}"/>
          </ac:spMkLst>
        </pc:spChg>
        <pc:spChg chg="add del">
          <ac:chgData name="Al Fisher" userId="56e5e478-214b-4c71-8934-b534174f7106" providerId="ADAL" clId="{8472A6D6-E0A8-4BCE-B879-C88A7B634257}" dt="2021-08-26T10:34:19.575" v="185" actId="478"/>
          <ac:spMkLst>
            <pc:docMk/>
            <pc:sldMk cId="797310207" sldId="1297"/>
            <ac:spMk id="26" creationId="{CD5D6AF3-F698-4078-85E1-C07BDEF209AD}"/>
          </ac:spMkLst>
        </pc:spChg>
        <pc:spChg chg="add del mod">
          <ac:chgData name="Al Fisher" userId="56e5e478-214b-4c71-8934-b534174f7106" providerId="ADAL" clId="{8472A6D6-E0A8-4BCE-B879-C88A7B634257}" dt="2021-08-26T10:43:59.899" v="233" actId="478"/>
          <ac:spMkLst>
            <pc:docMk/>
            <pc:sldMk cId="797310207" sldId="1297"/>
            <ac:spMk id="27" creationId="{6451C2C4-F1DF-4CE0-844B-9D13F74F1F41}"/>
          </ac:spMkLst>
        </pc:spChg>
        <pc:spChg chg="add del mod">
          <ac:chgData name="Al Fisher" userId="56e5e478-214b-4c71-8934-b534174f7106" providerId="ADAL" clId="{8472A6D6-E0A8-4BCE-B879-C88A7B634257}" dt="2021-08-26T10:44:33.784" v="242" actId="478"/>
          <ac:spMkLst>
            <pc:docMk/>
            <pc:sldMk cId="797310207" sldId="1297"/>
            <ac:spMk id="28" creationId="{96C4B36C-B2B8-4EB3-A1D9-A721DC267853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29" creationId="{8E9AA493-6E2A-468C-8859-A1C9515FB362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30" creationId="{8BD63A9F-1642-4852-AAAF-B7A42618C00C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31" creationId="{5A52CCED-6495-49FB-AFE4-CD1DFA152A9C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32" creationId="{E62682B6-5C4E-4D58-BCB6-A0514BDDCF03}"/>
          </ac:spMkLst>
        </pc:spChg>
        <pc:spChg chg="add del">
          <ac:chgData name="Al Fisher" userId="56e5e478-214b-4c71-8934-b534174f7106" providerId="ADAL" clId="{8472A6D6-E0A8-4BCE-B879-C88A7B634257}" dt="2021-08-26T10:46:30.571" v="253" actId="478"/>
          <ac:spMkLst>
            <pc:docMk/>
            <pc:sldMk cId="797310207" sldId="1297"/>
            <ac:spMk id="33" creationId="{8D224F65-C1BC-44CE-8E32-003912ADD7C9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34" creationId="{5B7AABB5-2923-42AF-BFBD-C96F487BC2EE}"/>
          </ac:spMkLst>
        </pc:spChg>
        <pc:spChg chg="add del mod">
          <ac:chgData name="Al Fisher" userId="56e5e478-214b-4c71-8934-b534174f7106" providerId="ADAL" clId="{8472A6D6-E0A8-4BCE-B879-C88A7B634257}" dt="2021-08-26T10:48:05.058" v="287" actId="478"/>
          <ac:spMkLst>
            <pc:docMk/>
            <pc:sldMk cId="797310207" sldId="1297"/>
            <ac:spMk id="35" creationId="{FE6FB15A-5822-438E-9D1F-D11E8C0F15B1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36" creationId="{4EFE3F25-587C-43ED-A993-A42656537ADB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37" creationId="{E2CA68F9-52CE-4D88-B2C9-27581F4442F9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38" creationId="{01D4E09D-49A8-4689-AD80-935D8C421493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39" creationId="{0C420AD7-FE48-43A7-83FD-04EBE8B99BDF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40" creationId="{2C314077-633F-4156-B795-0B0204B4FA18}"/>
          </ac:spMkLst>
        </pc:spChg>
        <pc:spChg chg="add del">
          <ac:chgData name="Al Fisher" userId="56e5e478-214b-4c71-8934-b534174f7106" providerId="ADAL" clId="{8472A6D6-E0A8-4BCE-B879-C88A7B634257}" dt="2021-08-26T10:49:23.842" v="311" actId="478"/>
          <ac:spMkLst>
            <pc:docMk/>
            <pc:sldMk cId="797310207" sldId="1297"/>
            <ac:spMk id="41" creationId="{6FCB22DF-7EB2-4FEF-B51C-95D5EE848DF7}"/>
          </ac:spMkLst>
        </pc:spChg>
        <pc:spChg chg="add del">
          <ac:chgData name="Al Fisher" userId="56e5e478-214b-4c71-8934-b534174f7106" providerId="ADAL" clId="{8472A6D6-E0A8-4BCE-B879-C88A7B634257}" dt="2021-08-26T10:51:26.994" v="347" actId="11529"/>
          <ac:spMkLst>
            <pc:docMk/>
            <pc:sldMk cId="797310207" sldId="1297"/>
            <ac:spMk id="70" creationId="{BFFFC3BB-7E44-4352-8C2C-32589F935826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71" creationId="{D7772048-B5E4-47C5-899F-42B116DCBC82}"/>
          </ac:spMkLst>
        </pc:spChg>
        <pc:spChg chg="add del mod">
          <ac:chgData name="Al Fisher" userId="56e5e478-214b-4c71-8934-b534174f7106" providerId="ADAL" clId="{8472A6D6-E0A8-4BCE-B879-C88A7B634257}" dt="2021-08-26T12:01:49.398" v="428" actId="478"/>
          <ac:spMkLst>
            <pc:docMk/>
            <pc:sldMk cId="797310207" sldId="1297"/>
            <ac:spMk id="72" creationId="{DE258F87-3FC4-4BFE-8E89-FD28E42D931D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82" creationId="{78E0C90E-9847-4769-BEEB-44A732FBDC29}"/>
          </ac:spMkLst>
        </pc:spChg>
        <pc:spChg chg="add del mod">
          <ac:chgData name="Al Fisher" userId="56e5e478-214b-4c71-8934-b534174f7106" providerId="ADAL" clId="{8472A6D6-E0A8-4BCE-B879-C88A7B634257}" dt="2021-08-26T16:51:15.644" v="1063" actId="478"/>
          <ac:spMkLst>
            <pc:docMk/>
            <pc:sldMk cId="797310207" sldId="1297"/>
            <ac:spMk id="83" creationId="{97DF8C9C-FAA8-4B5A-9468-D865207B552F}"/>
          </ac:spMkLst>
        </pc:spChg>
        <pc:grpChg chg="del mod">
          <ac:chgData name="Al Fisher" userId="56e5e478-214b-4c71-8934-b534174f7106" providerId="ADAL" clId="{8472A6D6-E0A8-4BCE-B879-C88A7B634257}" dt="2021-08-26T10:50:29.430" v="324"/>
          <ac:grpSpMkLst>
            <pc:docMk/>
            <pc:sldMk cId="797310207" sldId="1297"/>
            <ac:grpSpMk id="44" creationId="{F7EA226B-56EA-4727-8CF2-13235EFD3A9F}"/>
          </ac:grpSpMkLst>
        </pc:grpChg>
        <pc:grpChg chg="del mod">
          <ac:chgData name="Al Fisher" userId="56e5e478-214b-4c71-8934-b534174f7106" providerId="ADAL" clId="{8472A6D6-E0A8-4BCE-B879-C88A7B634257}" dt="2021-08-26T16:51:15.644" v="1063" actId="478"/>
          <ac:grpSpMkLst>
            <pc:docMk/>
            <pc:sldMk cId="797310207" sldId="1297"/>
            <ac:grpSpMk id="48" creationId="{F0B437C1-C510-4085-A184-F7027355FE52}"/>
          </ac:grpSpMkLst>
        </pc:grpChg>
        <pc:grpChg chg="del mod">
          <ac:chgData name="Al Fisher" userId="56e5e478-214b-4c71-8934-b534174f7106" providerId="ADAL" clId="{8472A6D6-E0A8-4BCE-B879-C88A7B634257}" dt="2021-08-26T16:51:15.644" v="1063" actId="478"/>
          <ac:grpSpMkLst>
            <pc:docMk/>
            <pc:sldMk cId="797310207" sldId="1297"/>
            <ac:grpSpMk id="49" creationId="{9E79B207-82AA-4746-AC7E-C2CC3A47E487}"/>
          </ac:grpSpMkLst>
        </pc:grpChg>
        <pc:grpChg chg="del mod">
          <ac:chgData name="Al Fisher" userId="56e5e478-214b-4c71-8934-b534174f7106" providerId="ADAL" clId="{8472A6D6-E0A8-4BCE-B879-C88A7B634257}" dt="2021-08-26T16:51:15.644" v="1063" actId="478"/>
          <ac:grpSpMkLst>
            <pc:docMk/>
            <pc:sldMk cId="797310207" sldId="1297"/>
            <ac:grpSpMk id="52" creationId="{1891E84E-97C2-483B-B517-C49CC81C7A11}"/>
          </ac:grpSpMkLst>
        </pc:grpChg>
        <pc:grpChg chg="del mod">
          <ac:chgData name="Al Fisher" userId="56e5e478-214b-4c71-8934-b534174f7106" providerId="ADAL" clId="{8472A6D6-E0A8-4BCE-B879-C88A7B634257}" dt="2021-08-26T16:51:15.644" v="1063" actId="478"/>
          <ac:grpSpMkLst>
            <pc:docMk/>
            <pc:sldMk cId="797310207" sldId="1297"/>
            <ac:grpSpMk id="57" creationId="{4040A5BB-A5F1-4000-984A-CE90C8920214}"/>
          </ac:grpSpMkLst>
        </pc:grpChg>
        <pc:grpChg chg="del mod">
          <ac:chgData name="Al Fisher" userId="56e5e478-214b-4c71-8934-b534174f7106" providerId="ADAL" clId="{8472A6D6-E0A8-4BCE-B879-C88A7B634257}" dt="2021-08-26T16:51:15.644" v="1063" actId="478"/>
          <ac:grpSpMkLst>
            <pc:docMk/>
            <pc:sldMk cId="797310207" sldId="1297"/>
            <ac:grpSpMk id="58" creationId="{7D9BDDBC-2BAA-4ECC-A321-2E11E6CD5F20}"/>
          </ac:grpSpMkLst>
        </pc:grpChg>
        <pc:grpChg chg="del mod">
          <ac:chgData name="Al Fisher" userId="56e5e478-214b-4c71-8934-b534174f7106" providerId="ADAL" clId="{8472A6D6-E0A8-4BCE-B879-C88A7B634257}" dt="2021-08-26T16:51:15.644" v="1063" actId="478"/>
          <ac:grpSpMkLst>
            <pc:docMk/>
            <pc:sldMk cId="797310207" sldId="1297"/>
            <ac:grpSpMk id="61" creationId="{C04BFBB8-6D68-425E-AE86-A974C002797F}"/>
          </ac:grpSpMkLst>
        </pc:grpChg>
        <pc:grpChg chg="del mod">
          <ac:chgData name="Al Fisher" userId="56e5e478-214b-4c71-8934-b534174f7106" providerId="ADAL" clId="{8472A6D6-E0A8-4BCE-B879-C88A7B634257}" dt="2021-08-26T16:51:15.644" v="1063" actId="478"/>
          <ac:grpSpMkLst>
            <pc:docMk/>
            <pc:sldMk cId="797310207" sldId="1297"/>
            <ac:grpSpMk id="66" creationId="{1F5C3DD9-8665-43E7-9650-692F9A9E1D1C}"/>
          </ac:grpSpMkLst>
        </pc:grpChg>
        <pc:grpChg chg="del mod">
          <ac:chgData name="Al Fisher" userId="56e5e478-214b-4c71-8934-b534174f7106" providerId="ADAL" clId="{8472A6D6-E0A8-4BCE-B879-C88A7B634257}" dt="2021-08-26T16:51:15.644" v="1063" actId="478"/>
          <ac:grpSpMkLst>
            <pc:docMk/>
            <pc:sldMk cId="797310207" sldId="1297"/>
            <ac:grpSpMk id="67" creationId="{89FF4234-64DD-4ABB-8168-4CDEDF390EC1}"/>
          </ac:grpSpMkLst>
        </pc:grpChg>
        <pc:grpChg chg="del mod">
          <ac:chgData name="Al Fisher" userId="56e5e478-214b-4c71-8934-b534174f7106" providerId="ADAL" clId="{8472A6D6-E0A8-4BCE-B879-C88A7B634257}" dt="2021-08-26T16:51:15.644" v="1063" actId="478"/>
          <ac:grpSpMkLst>
            <pc:docMk/>
            <pc:sldMk cId="797310207" sldId="1297"/>
            <ac:grpSpMk id="77" creationId="{30AD5318-3040-4E7A-8C07-C022C231F04F}"/>
          </ac:grpSpMkLst>
        </pc:grpChg>
        <pc:picChg chg="add del mod">
          <ac:chgData name="Al Fisher" userId="56e5e478-214b-4c71-8934-b534174f7106" providerId="ADAL" clId="{8472A6D6-E0A8-4BCE-B879-C88A7B634257}" dt="2021-08-31T16:35:26.179" v="5841" actId="21"/>
          <ac:picMkLst>
            <pc:docMk/>
            <pc:sldMk cId="797310207" sldId="1297"/>
            <ac:picMk id="5" creationId="{9AFCBD33-5EBD-49EB-B26A-9D08A9EF2F59}"/>
          </ac:picMkLst>
        </pc:picChg>
        <pc:picChg chg="add del mod">
          <ac:chgData name="Al Fisher" userId="56e5e478-214b-4c71-8934-b534174f7106" providerId="ADAL" clId="{8472A6D6-E0A8-4BCE-B879-C88A7B634257}" dt="2021-08-26T08:27:27.234" v="4" actId="26606"/>
          <ac:picMkLst>
            <pc:docMk/>
            <pc:sldMk cId="797310207" sldId="1297"/>
            <ac:picMk id="7" creationId="{5E790F05-A41B-4758-AE62-6DA7B90FC9C0}"/>
          </ac:picMkLst>
        </pc:picChg>
        <pc:picChg chg="add del mod">
          <ac:chgData name="Al Fisher" userId="56e5e478-214b-4c71-8934-b534174f7106" providerId="ADAL" clId="{8472A6D6-E0A8-4BCE-B879-C88A7B634257}" dt="2021-08-26T17:22:40.124" v="1075" actId="478"/>
          <ac:picMkLst>
            <pc:docMk/>
            <pc:sldMk cId="797310207" sldId="1297"/>
            <ac:picMk id="85" creationId="{45BC6E65-9AA4-47FF-866D-22A210519482}"/>
          </ac:picMkLst>
        </pc:picChg>
        <pc:picChg chg="add del mod">
          <ac:chgData name="Al Fisher" userId="56e5e478-214b-4c71-8934-b534174f7106" providerId="ADAL" clId="{8472A6D6-E0A8-4BCE-B879-C88A7B634257}" dt="2021-08-26T17:24:01.591" v="1081" actId="478"/>
          <ac:picMkLst>
            <pc:docMk/>
            <pc:sldMk cId="797310207" sldId="1297"/>
            <ac:picMk id="87" creationId="{19EDEA79-476F-4424-8C00-B3FCEC2F7317}"/>
          </ac:picMkLst>
        </pc:picChg>
        <pc:picChg chg="add del mod">
          <ac:chgData name="Al Fisher" userId="56e5e478-214b-4c71-8934-b534174f7106" providerId="ADAL" clId="{8472A6D6-E0A8-4BCE-B879-C88A7B634257}" dt="2021-08-26T19:43:44.743" v="1362" actId="478"/>
          <ac:picMkLst>
            <pc:docMk/>
            <pc:sldMk cId="797310207" sldId="1297"/>
            <ac:picMk id="89" creationId="{20C55E07-3FA5-4F38-8BBC-46353DB151DB}"/>
          </ac:picMkLst>
        </pc:picChg>
        <pc:picChg chg="add mod">
          <ac:chgData name="Al Fisher" userId="56e5e478-214b-4c71-8934-b534174f7106" providerId="ADAL" clId="{8472A6D6-E0A8-4BCE-B879-C88A7B634257}" dt="2021-08-26T19:44:03.990" v="1369" actId="1076"/>
          <ac:picMkLst>
            <pc:docMk/>
            <pc:sldMk cId="797310207" sldId="1297"/>
            <ac:picMk id="91" creationId="{E3C9C990-EED6-4722-B749-BACA48BA6A70}"/>
          </ac:picMkLst>
        </pc:picChg>
        <pc:picChg chg="add del mod">
          <ac:chgData name="Al Fisher" userId="56e5e478-214b-4c71-8934-b534174f7106" providerId="ADAL" clId="{8472A6D6-E0A8-4BCE-B879-C88A7B634257}" dt="2021-08-26T19:50:59.389" v="1382" actId="21"/>
          <ac:picMkLst>
            <pc:docMk/>
            <pc:sldMk cId="797310207" sldId="1297"/>
            <ac:picMk id="92" creationId="{C4BD0DA9-CE93-4E83-BBC1-2E1A42171CB4}"/>
          </ac:picMkLst>
        </pc:picChg>
        <pc:inkChg chg="add mod">
          <ac:chgData name="Al Fisher" userId="56e5e478-214b-4c71-8934-b534174f7106" providerId="ADAL" clId="{8472A6D6-E0A8-4BCE-B879-C88A7B634257}" dt="2021-08-26T10:50:29.430" v="324"/>
          <ac:inkMkLst>
            <pc:docMk/>
            <pc:sldMk cId="797310207" sldId="1297"/>
            <ac:inkMk id="42" creationId="{8490FBBB-81B9-474C-A626-889562CE4BBA}"/>
          </ac:inkMkLst>
        </pc:inkChg>
        <pc:inkChg chg="add mod">
          <ac:chgData name="Al Fisher" userId="56e5e478-214b-4c71-8934-b534174f7106" providerId="ADAL" clId="{8472A6D6-E0A8-4BCE-B879-C88A7B634257}" dt="2021-08-26T10:50:29.430" v="324"/>
          <ac:inkMkLst>
            <pc:docMk/>
            <pc:sldMk cId="797310207" sldId="1297"/>
            <ac:inkMk id="43" creationId="{1EE6DFC3-786F-4111-86A0-51E4D9C1AE88}"/>
          </ac:inkMkLst>
        </pc:inkChg>
        <pc:inkChg chg="add mod">
          <ac:chgData name="Al Fisher" userId="56e5e478-214b-4c71-8934-b534174f7106" providerId="ADAL" clId="{8472A6D6-E0A8-4BCE-B879-C88A7B634257}" dt="2021-08-26T10:50:29.430" v="324"/>
          <ac:inkMkLst>
            <pc:docMk/>
            <pc:sldMk cId="797310207" sldId="1297"/>
            <ac:inkMk id="45" creationId="{7A51FE98-1FAC-403C-9B11-48B2B29732D8}"/>
          </ac:inkMkLst>
        </pc:inkChg>
        <pc:inkChg chg="add mod">
          <ac:chgData name="Al Fisher" userId="56e5e478-214b-4c71-8934-b534174f7106" providerId="ADAL" clId="{8472A6D6-E0A8-4BCE-B879-C88A7B634257}" dt="2021-08-26T10:50:29.430" v="324"/>
          <ac:inkMkLst>
            <pc:docMk/>
            <pc:sldMk cId="797310207" sldId="1297"/>
            <ac:inkMk id="46" creationId="{3F461D3F-63ED-43C8-AEAD-307101B30C24}"/>
          </ac:inkMkLst>
        </pc:inkChg>
        <pc:inkChg chg="add mod">
          <ac:chgData name="Al Fisher" userId="56e5e478-214b-4c71-8934-b534174f7106" providerId="ADAL" clId="{8472A6D6-E0A8-4BCE-B879-C88A7B634257}" dt="2021-08-26T10:50:29.430" v="324"/>
          <ac:inkMkLst>
            <pc:docMk/>
            <pc:sldMk cId="797310207" sldId="1297"/>
            <ac:inkMk id="47" creationId="{BFCE1ED1-2870-4B78-AE6D-FAB78BBEE26A}"/>
          </ac:inkMkLst>
        </pc:inkChg>
        <pc:inkChg chg="add mod">
          <ac:chgData name="Al Fisher" userId="56e5e478-214b-4c71-8934-b534174f7106" providerId="ADAL" clId="{8472A6D6-E0A8-4BCE-B879-C88A7B634257}" dt="2021-08-26T10:50:34.802" v="327"/>
          <ac:inkMkLst>
            <pc:docMk/>
            <pc:sldMk cId="797310207" sldId="1297"/>
            <ac:inkMk id="50" creationId="{AA6AB277-30FD-41BE-A324-8C26430CC4D8}"/>
          </ac:inkMkLst>
        </pc:inkChg>
        <pc:inkChg chg="add mod">
          <ac:chgData name="Al Fisher" userId="56e5e478-214b-4c71-8934-b534174f7106" providerId="ADAL" clId="{8472A6D6-E0A8-4BCE-B879-C88A7B634257}" dt="2021-08-26T10:50:34.802" v="327"/>
          <ac:inkMkLst>
            <pc:docMk/>
            <pc:sldMk cId="797310207" sldId="1297"/>
            <ac:inkMk id="51" creationId="{9341CE5E-C968-4A1F-B149-DB6493FA0EBA}"/>
          </ac:inkMkLst>
        </pc:inkChg>
        <pc:inkChg chg="add mod">
          <ac:chgData name="Al Fisher" userId="56e5e478-214b-4c71-8934-b534174f7106" providerId="ADAL" clId="{8472A6D6-E0A8-4BCE-B879-C88A7B634257}" dt="2021-08-26T10:50:44.776" v="332"/>
          <ac:inkMkLst>
            <pc:docMk/>
            <pc:sldMk cId="797310207" sldId="1297"/>
            <ac:inkMk id="53" creationId="{79FC36B2-0726-4C28-8AC7-8A017148AFC9}"/>
          </ac:inkMkLst>
        </pc:inkChg>
        <pc:inkChg chg="add mod">
          <ac:chgData name="Al Fisher" userId="56e5e478-214b-4c71-8934-b534174f7106" providerId="ADAL" clId="{8472A6D6-E0A8-4BCE-B879-C88A7B634257}" dt="2021-08-26T10:50:44.776" v="332"/>
          <ac:inkMkLst>
            <pc:docMk/>
            <pc:sldMk cId="797310207" sldId="1297"/>
            <ac:inkMk id="54" creationId="{DFB41C4A-49F6-4612-B985-D8D65E25868E}"/>
          </ac:inkMkLst>
        </pc:inkChg>
        <pc:inkChg chg="add mod">
          <ac:chgData name="Al Fisher" userId="56e5e478-214b-4c71-8934-b534174f7106" providerId="ADAL" clId="{8472A6D6-E0A8-4BCE-B879-C88A7B634257}" dt="2021-08-26T10:50:44.776" v="332"/>
          <ac:inkMkLst>
            <pc:docMk/>
            <pc:sldMk cId="797310207" sldId="1297"/>
            <ac:inkMk id="55" creationId="{9AA3A5B2-1D55-4499-8C23-3789F16D41C1}"/>
          </ac:inkMkLst>
        </pc:inkChg>
        <pc:inkChg chg="add mod">
          <ac:chgData name="Al Fisher" userId="56e5e478-214b-4c71-8934-b534174f7106" providerId="ADAL" clId="{8472A6D6-E0A8-4BCE-B879-C88A7B634257}" dt="2021-08-26T10:50:44.776" v="332"/>
          <ac:inkMkLst>
            <pc:docMk/>
            <pc:sldMk cId="797310207" sldId="1297"/>
            <ac:inkMk id="56" creationId="{79B18F1D-7281-494A-AC30-35CE1F417191}"/>
          </ac:inkMkLst>
        </pc:inkChg>
        <pc:inkChg chg="add mod">
          <ac:chgData name="Al Fisher" userId="56e5e478-214b-4c71-8934-b534174f7106" providerId="ADAL" clId="{8472A6D6-E0A8-4BCE-B879-C88A7B634257}" dt="2021-08-26T10:50:47.539" v="335"/>
          <ac:inkMkLst>
            <pc:docMk/>
            <pc:sldMk cId="797310207" sldId="1297"/>
            <ac:inkMk id="59" creationId="{36E2001C-E5B6-412C-9609-88B79D6A1D46}"/>
          </ac:inkMkLst>
        </pc:inkChg>
        <pc:inkChg chg="add mod">
          <ac:chgData name="Al Fisher" userId="56e5e478-214b-4c71-8934-b534174f7106" providerId="ADAL" clId="{8472A6D6-E0A8-4BCE-B879-C88A7B634257}" dt="2021-08-26T10:50:47.539" v="335"/>
          <ac:inkMkLst>
            <pc:docMk/>
            <pc:sldMk cId="797310207" sldId="1297"/>
            <ac:inkMk id="60" creationId="{24FB626C-3754-4A3E-BC62-ED6790F7A90F}"/>
          </ac:inkMkLst>
        </pc:inkChg>
        <pc:inkChg chg="add mod">
          <ac:chgData name="Al Fisher" userId="56e5e478-214b-4c71-8934-b534174f7106" providerId="ADAL" clId="{8472A6D6-E0A8-4BCE-B879-C88A7B634257}" dt="2021-08-26T10:50:52.949" v="340"/>
          <ac:inkMkLst>
            <pc:docMk/>
            <pc:sldMk cId="797310207" sldId="1297"/>
            <ac:inkMk id="62" creationId="{BAE26383-8B6C-4200-AE91-4E6212CEF382}"/>
          </ac:inkMkLst>
        </pc:inkChg>
        <pc:inkChg chg="add mod">
          <ac:chgData name="Al Fisher" userId="56e5e478-214b-4c71-8934-b534174f7106" providerId="ADAL" clId="{8472A6D6-E0A8-4BCE-B879-C88A7B634257}" dt="2021-08-26T10:50:52.949" v="340"/>
          <ac:inkMkLst>
            <pc:docMk/>
            <pc:sldMk cId="797310207" sldId="1297"/>
            <ac:inkMk id="63" creationId="{D5CAA4D9-8C57-4E56-A004-062B1FD42E9F}"/>
          </ac:inkMkLst>
        </pc:inkChg>
        <pc:inkChg chg="add mod">
          <ac:chgData name="Al Fisher" userId="56e5e478-214b-4c71-8934-b534174f7106" providerId="ADAL" clId="{8472A6D6-E0A8-4BCE-B879-C88A7B634257}" dt="2021-08-26T10:50:52.949" v="340"/>
          <ac:inkMkLst>
            <pc:docMk/>
            <pc:sldMk cId="797310207" sldId="1297"/>
            <ac:inkMk id="64" creationId="{1E9AC202-41B6-4850-A85A-70B7EC29B880}"/>
          </ac:inkMkLst>
        </pc:inkChg>
        <pc:inkChg chg="add mod">
          <ac:chgData name="Al Fisher" userId="56e5e478-214b-4c71-8934-b534174f7106" providerId="ADAL" clId="{8472A6D6-E0A8-4BCE-B879-C88A7B634257}" dt="2021-08-26T10:50:52.949" v="340"/>
          <ac:inkMkLst>
            <pc:docMk/>
            <pc:sldMk cId="797310207" sldId="1297"/>
            <ac:inkMk id="65" creationId="{C188D3DB-30D6-485F-9D44-A9A565D1207F}"/>
          </ac:inkMkLst>
        </pc:inkChg>
        <pc:inkChg chg="add del">
          <ac:chgData name="Al Fisher" userId="56e5e478-214b-4c71-8934-b534174f7106" providerId="ADAL" clId="{8472A6D6-E0A8-4BCE-B879-C88A7B634257}" dt="2021-08-26T16:51:15.644" v="1063" actId="478"/>
          <ac:inkMkLst>
            <pc:docMk/>
            <pc:sldMk cId="797310207" sldId="1297"/>
            <ac:inkMk id="68" creationId="{EDE13B93-3582-4B29-BE20-59BE38DA7A23}"/>
          </ac:inkMkLst>
        </pc:inkChg>
        <pc:inkChg chg="add del">
          <ac:chgData name="Al Fisher" userId="56e5e478-214b-4c71-8934-b534174f7106" providerId="ADAL" clId="{8472A6D6-E0A8-4BCE-B879-C88A7B634257}" dt="2021-08-26T10:51:02.083" v="343" actId="9405"/>
          <ac:inkMkLst>
            <pc:docMk/>
            <pc:sldMk cId="797310207" sldId="1297"/>
            <ac:inkMk id="69" creationId="{DF5E56AA-723C-4ACD-8157-B7C1FEE5F44D}"/>
          </ac:inkMkLst>
        </pc:inkChg>
        <pc:inkChg chg="add mod">
          <ac:chgData name="Al Fisher" userId="56e5e478-214b-4c71-8934-b534174f7106" providerId="ADAL" clId="{8472A6D6-E0A8-4BCE-B879-C88A7B634257}" dt="2021-08-26T12:02:05.575" v="433"/>
          <ac:inkMkLst>
            <pc:docMk/>
            <pc:sldMk cId="797310207" sldId="1297"/>
            <ac:inkMk id="75" creationId="{0A72CAB2-13F6-4235-91AC-814C8099B9C6}"/>
          </ac:inkMkLst>
        </pc:inkChg>
        <pc:inkChg chg="add mod">
          <ac:chgData name="Al Fisher" userId="56e5e478-214b-4c71-8934-b534174f7106" providerId="ADAL" clId="{8472A6D6-E0A8-4BCE-B879-C88A7B634257}" dt="2021-08-26T12:02:05.575" v="433"/>
          <ac:inkMkLst>
            <pc:docMk/>
            <pc:sldMk cId="797310207" sldId="1297"/>
            <ac:inkMk id="76" creationId="{662F69AB-B8C2-4FD5-8F04-2FDA3135EF7A}"/>
          </ac:inkMkLst>
        </pc:inkChg>
        <pc:inkChg chg="add del">
          <ac:chgData name="Al Fisher" userId="56e5e478-214b-4c71-8934-b534174f7106" providerId="ADAL" clId="{8472A6D6-E0A8-4BCE-B879-C88A7B634257}" dt="2021-08-26T12:07:08.596" v="616" actId="478"/>
          <ac:inkMkLst>
            <pc:docMk/>
            <pc:sldMk cId="797310207" sldId="1297"/>
            <ac:inkMk id="78" creationId="{8F8566BB-204B-4A43-BBE6-0EA308F4AAEE}"/>
          </ac:inkMkLst>
        </pc:inkChg>
        <pc:inkChg chg="add del mod">
          <ac:chgData name="Al Fisher" userId="56e5e478-214b-4c71-8934-b534174f7106" providerId="ADAL" clId="{8472A6D6-E0A8-4BCE-B879-C88A7B634257}" dt="2021-08-26T16:51:15.644" v="1063" actId="478"/>
          <ac:inkMkLst>
            <pc:docMk/>
            <pc:sldMk cId="797310207" sldId="1297"/>
            <ac:inkMk id="79" creationId="{E8A249BA-5C16-4FC7-B5FB-CAAECFD7DA1C}"/>
          </ac:inkMkLst>
        </pc:inkChg>
        <pc:inkChg chg="add del">
          <ac:chgData name="Al Fisher" userId="56e5e478-214b-4c71-8934-b534174f7106" providerId="ADAL" clId="{8472A6D6-E0A8-4BCE-B879-C88A7B634257}" dt="2021-08-26T12:04:04.710" v="439" actId="478"/>
          <ac:inkMkLst>
            <pc:docMk/>
            <pc:sldMk cId="797310207" sldId="1297"/>
            <ac:inkMk id="80" creationId="{7984B6EE-4073-42CC-A75C-3A49F7C334E3}"/>
          </ac:inkMkLst>
        </pc:inkChg>
        <pc:inkChg chg="add del">
          <ac:chgData name="Al Fisher" userId="56e5e478-214b-4c71-8934-b534174f7106" providerId="ADAL" clId="{8472A6D6-E0A8-4BCE-B879-C88A7B634257}" dt="2021-08-26T12:04:03.399" v="438" actId="478"/>
          <ac:inkMkLst>
            <pc:docMk/>
            <pc:sldMk cId="797310207" sldId="1297"/>
            <ac:inkMk id="81" creationId="{19E1FC5F-10CA-41FA-8F29-DE7E356D75E6}"/>
          </ac:inkMkLst>
        </pc:inkChg>
        <pc:cxnChg chg="add del">
          <ac:chgData name="Al Fisher" userId="56e5e478-214b-4c71-8934-b534174f7106" providerId="ADAL" clId="{8472A6D6-E0A8-4BCE-B879-C88A7B634257}" dt="2021-08-26T10:33:21.219" v="178" actId="478"/>
          <ac:cxnSpMkLst>
            <pc:docMk/>
            <pc:sldMk cId="797310207" sldId="1297"/>
            <ac:cxnSpMk id="21" creationId="{619DB6AC-920E-4761-8F14-69DF8DD9F4AA}"/>
          </ac:cxnSpMkLst>
        </pc:cxnChg>
        <pc:cxnChg chg="add del mod">
          <ac:chgData name="Al Fisher" userId="56e5e478-214b-4c71-8934-b534174f7106" providerId="ADAL" clId="{8472A6D6-E0A8-4BCE-B879-C88A7B634257}" dt="2021-08-26T10:33:31.809" v="181" actId="478"/>
          <ac:cxnSpMkLst>
            <pc:docMk/>
            <pc:sldMk cId="797310207" sldId="1297"/>
            <ac:cxnSpMk id="23" creationId="{5B6EDB57-297A-4350-9EA8-FE2D710D9FAE}"/>
          </ac:cxnSpMkLst>
        </pc:cxnChg>
        <pc:cxnChg chg="add del">
          <ac:chgData name="Al Fisher" userId="56e5e478-214b-4c71-8934-b534174f7106" providerId="ADAL" clId="{8472A6D6-E0A8-4BCE-B879-C88A7B634257}" dt="2021-08-26T12:01:57.668" v="430" actId="478"/>
          <ac:cxnSpMkLst>
            <pc:docMk/>
            <pc:sldMk cId="797310207" sldId="1297"/>
            <ac:cxnSpMk id="74" creationId="{5228AAC4-3459-4016-B00D-03DACA02981B}"/>
          </ac:cxnSpMkLst>
        </pc:cxnChg>
      </pc:sldChg>
      <pc:sldChg chg="addSp delSp modSp add mod ord">
        <pc:chgData name="Al Fisher" userId="56e5e478-214b-4c71-8934-b534174f7106" providerId="ADAL" clId="{8472A6D6-E0A8-4BCE-B879-C88A7B634257}" dt="2021-08-26T14:19:25.811" v="863" actId="21"/>
        <pc:sldMkLst>
          <pc:docMk/>
          <pc:sldMk cId="950876523" sldId="1298"/>
        </pc:sldMkLst>
        <pc:spChg chg="mod">
          <ac:chgData name="Al Fisher" userId="56e5e478-214b-4c71-8934-b534174f7106" providerId="ADAL" clId="{8472A6D6-E0A8-4BCE-B879-C88A7B634257}" dt="2021-08-26T13:43:52.456" v="781" actId="207"/>
          <ac:spMkLst>
            <pc:docMk/>
            <pc:sldMk cId="950876523" sldId="1298"/>
            <ac:spMk id="10" creationId="{16E145C2-FB58-4C7D-A3D2-805FB9D6A05F}"/>
          </ac:spMkLst>
        </pc:spChg>
        <pc:spChg chg="add del mod">
          <ac:chgData name="Al Fisher" userId="56e5e478-214b-4c71-8934-b534174f7106" providerId="ADAL" clId="{8472A6D6-E0A8-4BCE-B879-C88A7B634257}" dt="2021-08-26T14:17:16.996" v="813" actId="478"/>
          <ac:spMkLst>
            <pc:docMk/>
            <pc:sldMk cId="950876523" sldId="1298"/>
            <ac:spMk id="28" creationId="{D3AC7BA5-9F79-401D-AC09-8C13321423A6}"/>
          </ac:spMkLst>
        </pc:spChg>
        <pc:grpChg chg="mod">
          <ac:chgData name="Al Fisher" userId="56e5e478-214b-4c71-8934-b534174f7106" providerId="ADAL" clId="{8472A6D6-E0A8-4BCE-B879-C88A7B634257}" dt="2021-08-26T13:03:12.034" v="761" actId="14100"/>
          <ac:grpSpMkLst>
            <pc:docMk/>
            <pc:sldMk cId="950876523" sldId="1298"/>
            <ac:grpSpMk id="9" creationId="{431DF323-0AC1-4005-B8EF-FA9846E02E58}"/>
          </ac:grpSpMkLst>
        </pc:grpChg>
        <pc:picChg chg="mod modCrop">
          <ac:chgData name="Al Fisher" userId="56e5e478-214b-4c71-8934-b534174f7106" providerId="ADAL" clId="{8472A6D6-E0A8-4BCE-B879-C88A7B634257}" dt="2021-08-26T12:54:18.040" v="716" actId="1076"/>
          <ac:picMkLst>
            <pc:docMk/>
            <pc:sldMk cId="950876523" sldId="1298"/>
            <ac:picMk id="3" creationId="{0DA9A18C-021A-46BC-A8B5-78CE467D5611}"/>
          </ac:picMkLst>
        </pc:picChg>
        <pc:picChg chg="add mod">
          <ac:chgData name="Al Fisher" userId="56e5e478-214b-4c71-8934-b534174f7106" providerId="ADAL" clId="{8472A6D6-E0A8-4BCE-B879-C88A7B634257}" dt="2021-08-26T12:57:36.996" v="748" actId="1036"/>
          <ac:picMkLst>
            <pc:docMk/>
            <pc:sldMk cId="950876523" sldId="1298"/>
            <ac:picMk id="5" creationId="{822E61F9-F038-4B25-909C-58132B172F81}"/>
          </ac:picMkLst>
        </pc:picChg>
        <pc:picChg chg="mod">
          <ac:chgData name="Al Fisher" userId="56e5e478-214b-4c71-8934-b534174f7106" providerId="ADAL" clId="{8472A6D6-E0A8-4BCE-B879-C88A7B634257}" dt="2021-08-26T13:44:19.072" v="786" actId="1038"/>
          <ac:picMkLst>
            <pc:docMk/>
            <pc:sldMk cId="950876523" sldId="1298"/>
            <ac:picMk id="6" creationId="{62AC53A8-B19D-4274-A8F7-B579CFA2FA61}"/>
          </ac:picMkLst>
        </pc:picChg>
        <pc:picChg chg="mod">
          <ac:chgData name="Al Fisher" userId="56e5e478-214b-4c71-8934-b534174f7106" providerId="ADAL" clId="{8472A6D6-E0A8-4BCE-B879-C88A7B634257}" dt="2021-08-26T13:44:19.072" v="786" actId="1038"/>
          <ac:picMkLst>
            <pc:docMk/>
            <pc:sldMk cId="950876523" sldId="1298"/>
            <ac:picMk id="8" creationId="{F2595BDA-1D8E-4978-A6AB-A655A469560E}"/>
          </ac:picMkLst>
        </pc:picChg>
        <pc:picChg chg="add mod">
          <ac:chgData name="Al Fisher" userId="56e5e478-214b-4c71-8934-b534174f7106" providerId="ADAL" clId="{8472A6D6-E0A8-4BCE-B879-C88A7B634257}" dt="2021-08-26T13:01:05.556" v="760" actId="1076"/>
          <ac:picMkLst>
            <pc:docMk/>
            <pc:sldMk cId="950876523" sldId="1298"/>
            <ac:picMk id="14" creationId="{C2540934-F2C9-4D48-8297-ABB1FA55111E}"/>
          </ac:picMkLst>
        </pc:picChg>
        <pc:picChg chg="add del mod">
          <ac:chgData name="Al Fisher" userId="56e5e478-214b-4c71-8934-b534174f7106" providerId="ADAL" clId="{8472A6D6-E0A8-4BCE-B879-C88A7B634257}" dt="2021-08-26T13:42:33.139" v="773" actId="478"/>
          <ac:picMkLst>
            <pc:docMk/>
            <pc:sldMk cId="950876523" sldId="1298"/>
            <ac:picMk id="16" creationId="{A16A283D-76EA-490B-986B-4501549546AE}"/>
          </ac:picMkLst>
        </pc:picChg>
        <pc:picChg chg="mod">
          <ac:chgData name="Al Fisher" userId="56e5e478-214b-4c71-8934-b534174f7106" providerId="ADAL" clId="{8472A6D6-E0A8-4BCE-B879-C88A7B634257}" dt="2021-08-26T12:54:27.504" v="740" actId="1036"/>
          <ac:picMkLst>
            <pc:docMk/>
            <pc:sldMk cId="950876523" sldId="1298"/>
            <ac:picMk id="18" creationId="{6731A040-D6BA-45D9-AD6C-7E6FFCA5BF53}"/>
          </ac:picMkLst>
        </pc:picChg>
        <pc:picChg chg="mod">
          <ac:chgData name="Al Fisher" userId="56e5e478-214b-4c71-8934-b534174f7106" providerId="ADAL" clId="{8472A6D6-E0A8-4BCE-B879-C88A7B634257}" dt="2021-08-26T12:54:27.504" v="740" actId="1036"/>
          <ac:picMkLst>
            <pc:docMk/>
            <pc:sldMk cId="950876523" sldId="1298"/>
            <ac:picMk id="19" creationId="{EFC8A1E1-8FC1-4C22-B5CC-7CC9589CAB70}"/>
          </ac:picMkLst>
        </pc:picChg>
        <pc:picChg chg="mod">
          <ac:chgData name="Al Fisher" userId="56e5e478-214b-4c71-8934-b534174f7106" providerId="ADAL" clId="{8472A6D6-E0A8-4BCE-B879-C88A7B634257}" dt="2021-08-26T12:54:27.504" v="740" actId="1036"/>
          <ac:picMkLst>
            <pc:docMk/>
            <pc:sldMk cId="950876523" sldId="1298"/>
            <ac:picMk id="20" creationId="{D4D52756-BBA3-4CC7-BD91-D2B5B02B798A}"/>
          </ac:picMkLst>
        </pc:picChg>
        <pc:picChg chg="mod">
          <ac:chgData name="Al Fisher" userId="56e5e478-214b-4c71-8934-b534174f7106" providerId="ADAL" clId="{8472A6D6-E0A8-4BCE-B879-C88A7B634257}" dt="2021-08-26T12:54:27.504" v="740" actId="1036"/>
          <ac:picMkLst>
            <pc:docMk/>
            <pc:sldMk cId="950876523" sldId="1298"/>
            <ac:picMk id="21" creationId="{3C638CC7-50EF-48F2-89E5-46DD3AAA704A}"/>
          </ac:picMkLst>
        </pc:picChg>
        <pc:picChg chg="mod">
          <ac:chgData name="Al Fisher" userId="56e5e478-214b-4c71-8934-b534174f7106" providerId="ADAL" clId="{8472A6D6-E0A8-4BCE-B879-C88A7B634257}" dt="2021-08-26T12:54:27.504" v="740" actId="1036"/>
          <ac:picMkLst>
            <pc:docMk/>
            <pc:sldMk cId="950876523" sldId="1298"/>
            <ac:picMk id="22" creationId="{8156B4D6-A563-4049-A058-F6DB52DAFF32}"/>
          </ac:picMkLst>
        </pc:picChg>
        <pc:picChg chg="add mod">
          <ac:chgData name="Al Fisher" userId="56e5e478-214b-4c71-8934-b534174f7106" providerId="ADAL" clId="{8472A6D6-E0A8-4BCE-B879-C88A7B634257}" dt="2021-08-26T13:43:35.364" v="780" actId="14100"/>
          <ac:picMkLst>
            <pc:docMk/>
            <pc:sldMk cId="950876523" sldId="1298"/>
            <ac:picMk id="23" creationId="{8E20301B-EEE7-4E9C-B616-8E5BB9604CB6}"/>
          </ac:picMkLst>
        </pc:picChg>
        <pc:picChg chg="mod">
          <ac:chgData name="Al Fisher" userId="56e5e478-214b-4c71-8934-b534174f7106" providerId="ADAL" clId="{8472A6D6-E0A8-4BCE-B879-C88A7B634257}" dt="2021-08-26T12:54:27.504" v="740" actId="1036"/>
          <ac:picMkLst>
            <pc:docMk/>
            <pc:sldMk cId="950876523" sldId="1298"/>
            <ac:picMk id="24" creationId="{3802C1C7-7C9F-49FD-A5F5-A0E93976B544}"/>
          </ac:picMkLst>
        </pc:picChg>
        <pc:picChg chg="mod">
          <ac:chgData name="Al Fisher" userId="56e5e478-214b-4c71-8934-b534174f7106" providerId="ADAL" clId="{8472A6D6-E0A8-4BCE-B879-C88A7B634257}" dt="2021-08-26T12:54:27.504" v="740" actId="1036"/>
          <ac:picMkLst>
            <pc:docMk/>
            <pc:sldMk cId="950876523" sldId="1298"/>
            <ac:picMk id="26" creationId="{B9B51730-6FD4-41B4-9857-06E540A1F204}"/>
          </ac:picMkLst>
        </pc:picChg>
        <pc:picChg chg="add del mod">
          <ac:chgData name="Al Fisher" userId="56e5e478-214b-4c71-8934-b534174f7106" providerId="ADAL" clId="{8472A6D6-E0A8-4BCE-B879-C88A7B634257}" dt="2021-08-26T14:17:06.535" v="812" actId="478"/>
          <ac:picMkLst>
            <pc:docMk/>
            <pc:sldMk cId="950876523" sldId="1298"/>
            <ac:picMk id="27" creationId="{B2664577-6DC5-4CAE-A2E8-17B791C9BB75}"/>
          </ac:picMkLst>
        </pc:picChg>
        <pc:picChg chg="add del mod modCrop">
          <ac:chgData name="Al Fisher" userId="56e5e478-214b-4c71-8934-b534174f7106" providerId="ADAL" clId="{8472A6D6-E0A8-4BCE-B879-C88A7B634257}" dt="2021-08-26T14:19:25.811" v="863" actId="21"/>
          <ac:picMkLst>
            <pc:docMk/>
            <pc:sldMk cId="950876523" sldId="1298"/>
            <ac:picMk id="30" creationId="{A5808793-2F05-49A1-893F-70E85DCB6A27}"/>
          </ac:picMkLst>
        </pc:picChg>
      </pc:sldChg>
      <pc:sldChg chg="add del">
        <pc:chgData name="Al Fisher" userId="56e5e478-214b-4c71-8934-b534174f7106" providerId="ADAL" clId="{8472A6D6-E0A8-4BCE-B879-C88A7B634257}" dt="2021-08-26T12:01:38.978" v="416" actId="47"/>
        <pc:sldMkLst>
          <pc:docMk/>
          <pc:sldMk cId="1460737219" sldId="1298"/>
        </pc:sldMkLst>
      </pc:sldChg>
      <pc:sldChg chg="addSp delSp modSp new mod ord">
        <pc:chgData name="Al Fisher" userId="56e5e478-214b-4c71-8934-b534174f7106" providerId="ADAL" clId="{8472A6D6-E0A8-4BCE-B879-C88A7B634257}" dt="2021-08-26T14:30:48.054" v="1062" actId="14100"/>
        <pc:sldMkLst>
          <pc:docMk/>
          <pc:sldMk cId="327429205" sldId="1299"/>
        </pc:sldMkLst>
        <pc:spChg chg="del">
          <ac:chgData name="Al Fisher" userId="56e5e478-214b-4c71-8934-b534174f7106" providerId="ADAL" clId="{8472A6D6-E0A8-4BCE-B879-C88A7B634257}" dt="2021-08-26T14:15:21.202" v="791"/>
          <ac:spMkLst>
            <pc:docMk/>
            <pc:sldMk cId="327429205" sldId="1299"/>
            <ac:spMk id="2" creationId="{A26528CF-29A4-4F92-80F5-21A1ACA3E5E0}"/>
          </ac:spMkLst>
        </pc:spChg>
        <pc:spChg chg="mod">
          <ac:chgData name="Al Fisher" userId="56e5e478-214b-4c71-8934-b534174f7106" providerId="ADAL" clId="{8472A6D6-E0A8-4BCE-B879-C88A7B634257}" dt="2021-08-26T14:19:52.967" v="886" actId="20577"/>
          <ac:spMkLst>
            <pc:docMk/>
            <pc:sldMk cId="327429205" sldId="1299"/>
            <ac:spMk id="3" creationId="{28CE3886-9AA2-45FC-9CCB-95E7F4364165}"/>
          </ac:spMkLst>
        </pc:spChg>
        <pc:spChg chg="add del mod">
          <ac:chgData name="Al Fisher" userId="56e5e478-214b-4c71-8934-b534174f7106" providerId="ADAL" clId="{8472A6D6-E0A8-4BCE-B879-C88A7B634257}" dt="2021-08-26T14:19:29.692" v="865" actId="478"/>
          <ac:spMkLst>
            <pc:docMk/>
            <pc:sldMk cId="327429205" sldId="1299"/>
            <ac:spMk id="8" creationId="{BB14C97D-AA28-4193-B24E-AE51A770FCA0}"/>
          </ac:spMkLst>
        </pc:spChg>
        <pc:spChg chg="add mod">
          <ac:chgData name="Al Fisher" userId="56e5e478-214b-4c71-8934-b534174f7106" providerId="ADAL" clId="{8472A6D6-E0A8-4BCE-B879-C88A7B634257}" dt="2021-08-26T14:20:46.172" v="895" actId="1076"/>
          <ac:spMkLst>
            <pc:docMk/>
            <pc:sldMk cId="327429205" sldId="1299"/>
            <ac:spMk id="14" creationId="{8F333F7C-E8E1-435E-A159-5E5D576FDD54}"/>
          </ac:spMkLst>
        </pc:spChg>
        <pc:spChg chg="add mod">
          <ac:chgData name="Al Fisher" userId="56e5e478-214b-4c71-8934-b534174f7106" providerId="ADAL" clId="{8472A6D6-E0A8-4BCE-B879-C88A7B634257}" dt="2021-08-26T14:20:42.052" v="894" actId="1076"/>
          <ac:spMkLst>
            <pc:docMk/>
            <pc:sldMk cId="327429205" sldId="1299"/>
            <ac:spMk id="15" creationId="{644CC0FB-A354-4F3F-BE0A-45B2D4069F41}"/>
          </ac:spMkLst>
        </pc:spChg>
        <pc:spChg chg="add mod">
          <ac:chgData name="Al Fisher" userId="56e5e478-214b-4c71-8934-b534174f7106" providerId="ADAL" clId="{8472A6D6-E0A8-4BCE-B879-C88A7B634257}" dt="2021-08-26T14:30:48.054" v="1062" actId="14100"/>
          <ac:spMkLst>
            <pc:docMk/>
            <pc:sldMk cId="327429205" sldId="1299"/>
            <ac:spMk id="17" creationId="{0D8062CA-B2AC-4085-A6E0-18F69BA9C21E}"/>
          </ac:spMkLst>
        </pc:spChg>
        <pc:grpChg chg="mod">
          <ac:chgData name="Al Fisher" userId="56e5e478-214b-4c71-8934-b534174f7106" providerId="ADAL" clId="{8472A6D6-E0A8-4BCE-B879-C88A7B634257}" dt="2021-08-26T14:20:08.445" v="889"/>
          <ac:grpSpMkLst>
            <pc:docMk/>
            <pc:sldMk cId="327429205" sldId="1299"/>
            <ac:grpSpMk id="12" creationId="{44322BB8-B9E3-41E9-8EDB-561EF42A8A65}"/>
          </ac:grpSpMkLst>
        </pc:grpChg>
        <pc:picChg chg="add del mod">
          <ac:chgData name="Al Fisher" userId="56e5e478-214b-4c71-8934-b534174f7106" providerId="ADAL" clId="{8472A6D6-E0A8-4BCE-B879-C88A7B634257}" dt="2021-08-26T14:15:25.146" v="792" actId="21"/>
          <ac:picMkLst>
            <pc:docMk/>
            <pc:sldMk cId="327429205" sldId="1299"/>
            <ac:picMk id="6" creationId="{98326072-B536-4077-A625-EF089489BDCD}"/>
          </ac:picMkLst>
        </pc:picChg>
        <pc:picChg chg="add mod">
          <ac:chgData name="Al Fisher" userId="56e5e478-214b-4c71-8934-b534174f7106" providerId="ADAL" clId="{8472A6D6-E0A8-4BCE-B879-C88A7B634257}" dt="2021-08-26T14:19:27.404" v="864"/>
          <ac:picMkLst>
            <pc:docMk/>
            <pc:sldMk cId="327429205" sldId="1299"/>
            <ac:picMk id="9" creationId="{A21B3FF9-5371-4879-A37F-149D7C43D54F}"/>
          </ac:picMkLst>
        </pc:picChg>
        <pc:inkChg chg="add mod">
          <ac:chgData name="Al Fisher" userId="56e5e478-214b-4c71-8934-b534174f7106" providerId="ADAL" clId="{8472A6D6-E0A8-4BCE-B879-C88A7B634257}" dt="2021-08-26T14:20:08.445" v="889"/>
          <ac:inkMkLst>
            <pc:docMk/>
            <pc:sldMk cId="327429205" sldId="1299"/>
            <ac:inkMk id="10" creationId="{1941FD08-A69F-44CC-A8C8-D322421DF159}"/>
          </ac:inkMkLst>
        </pc:inkChg>
        <pc:inkChg chg="add mod">
          <ac:chgData name="Al Fisher" userId="56e5e478-214b-4c71-8934-b534174f7106" providerId="ADAL" clId="{8472A6D6-E0A8-4BCE-B879-C88A7B634257}" dt="2021-08-26T14:20:08.445" v="889"/>
          <ac:inkMkLst>
            <pc:docMk/>
            <pc:sldMk cId="327429205" sldId="1299"/>
            <ac:inkMk id="11" creationId="{B3F08267-180E-460D-BE3F-885D926A9896}"/>
          </ac:inkMkLst>
        </pc:inkChg>
        <pc:inkChg chg="add">
          <ac:chgData name="Al Fisher" userId="56e5e478-214b-4c71-8934-b534174f7106" providerId="ADAL" clId="{8472A6D6-E0A8-4BCE-B879-C88A7B634257}" dt="2021-08-26T14:20:11.692" v="890" actId="9405"/>
          <ac:inkMkLst>
            <pc:docMk/>
            <pc:sldMk cId="327429205" sldId="1299"/>
            <ac:inkMk id="13" creationId="{F3C16425-DEFD-4095-9B89-1D2B7328D2C9}"/>
          </ac:inkMkLst>
        </pc:inkChg>
        <pc:inkChg chg="add mod">
          <ac:chgData name="Al Fisher" userId="56e5e478-214b-4c71-8934-b534174f7106" providerId="ADAL" clId="{8472A6D6-E0A8-4BCE-B879-C88A7B634257}" dt="2021-08-26T14:30:34.938" v="1043" actId="1076"/>
          <ac:inkMkLst>
            <pc:docMk/>
            <pc:sldMk cId="327429205" sldId="1299"/>
            <ac:inkMk id="16" creationId="{B4F64ECA-78CB-4238-92F5-10278E772C14}"/>
          </ac:inkMkLst>
        </pc:inkChg>
      </pc:sldChg>
      <pc:sldChg chg="modSp new mod">
        <pc:chgData name="Al Fisher" userId="56e5e478-214b-4c71-8934-b534174f7106" providerId="ADAL" clId="{8472A6D6-E0A8-4BCE-B879-C88A7B634257}" dt="2021-08-26T17:27:05.552" v="1135" actId="20577"/>
        <pc:sldMkLst>
          <pc:docMk/>
          <pc:sldMk cId="2641412997" sldId="1300"/>
        </pc:sldMkLst>
        <pc:spChg chg="mod">
          <ac:chgData name="Al Fisher" userId="56e5e478-214b-4c71-8934-b534174f7106" providerId="ADAL" clId="{8472A6D6-E0A8-4BCE-B879-C88A7B634257}" dt="2021-08-26T17:27:05.552" v="1135" actId="20577"/>
          <ac:spMkLst>
            <pc:docMk/>
            <pc:sldMk cId="2641412997" sldId="1300"/>
            <ac:spMk id="3" creationId="{684C65BC-8517-43DA-AF66-166FAD86FA3B}"/>
          </ac:spMkLst>
        </pc:spChg>
      </pc:sldChg>
      <pc:sldChg chg="modSp new mod">
        <pc:chgData name="Al Fisher" userId="56e5e478-214b-4c71-8934-b534174f7106" providerId="ADAL" clId="{8472A6D6-E0A8-4BCE-B879-C88A7B634257}" dt="2021-08-26T17:28:54.239" v="1241" actId="14100"/>
        <pc:sldMkLst>
          <pc:docMk/>
          <pc:sldMk cId="1061401322" sldId="1301"/>
        </pc:sldMkLst>
        <pc:spChg chg="mod">
          <ac:chgData name="Al Fisher" userId="56e5e478-214b-4c71-8934-b534174f7106" providerId="ADAL" clId="{8472A6D6-E0A8-4BCE-B879-C88A7B634257}" dt="2021-08-26T17:28:54.239" v="1241" actId="14100"/>
          <ac:spMkLst>
            <pc:docMk/>
            <pc:sldMk cId="1061401322" sldId="1301"/>
            <ac:spMk id="3" creationId="{8FFA3A94-FD2C-4395-84E3-6CD492D55837}"/>
          </ac:spMkLst>
        </pc:spChg>
      </pc:sldChg>
      <pc:sldChg chg="addSp delSp modSp new mod modClrScheme chgLayout">
        <pc:chgData name="Al Fisher" userId="56e5e478-214b-4c71-8934-b534174f7106" providerId="ADAL" clId="{8472A6D6-E0A8-4BCE-B879-C88A7B634257}" dt="2021-09-06T15:35:41.987" v="6950" actId="6549"/>
        <pc:sldMkLst>
          <pc:docMk/>
          <pc:sldMk cId="2624927227" sldId="1302"/>
        </pc:sldMkLst>
        <pc:spChg chg="del mod ord">
          <ac:chgData name="Al Fisher" userId="56e5e478-214b-4c71-8934-b534174f7106" providerId="ADAL" clId="{8472A6D6-E0A8-4BCE-B879-C88A7B634257}" dt="2021-08-26T17:29:47.661" v="1243" actId="700"/>
          <ac:spMkLst>
            <pc:docMk/>
            <pc:sldMk cId="2624927227" sldId="1302"/>
            <ac:spMk id="2" creationId="{C0A36E55-D835-4E7A-BBB8-9627E912EE74}"/>
          </ac:spMkLst>
        </pc:spChg>
        <pc:spChg chg="del mod ord">
          <ac:chgData name="Al Fisher" userId="56e5e478-214b-4c71-8934-b534174f7106" providerId="ADAL" clId="{8472A6D6-E0A8-4BCE-B879-C88A7B634257}" dt="2021-08-26T17:29:47.661" v="1243" actId="700"/>
          <ac:spMkLst>
            <pc:docMk/>
            <pc:sldMk cId="2624927227" sldId="1302"/>
            <ac:spMk id="3" creationId="{6D511824-20C9-4EB9-BAD1-944F6B12EC21}"/>
          </ac:spMkLst>
        </pc:spChg>
        <pc:spChg chg="add mod ord">
          <ac:chgData name="Al Fisher" userId="56e5e478-214b-4c71-8934-b534174f7106" providerId="ADAL" clId="{8472A6D6-E0A8-4BCE-B879-C88A7B634257}" dt="2021-08-26T17:30:59.254" v="1315" actId="14100"/>
          <ac:spMkLst>
            <pc:docMk/>
            <pc:sldMk cId="2624927227" sldId="1302"/>
            <ac:spMk id="4" creationId="{3C6D24BB-A6A3-4E32-8BC3-37924D605463}"/>
          </ac:spMkLst>
        </pc:spChg>
        <pc:spChg chg="add mod ord">
          <ac:chgData name="Al Fisher" userId="56e5e478-214b-4c71-8934-b534174f7106" providerId="ADAL" clId="{8472A6D6-E0A8-4BCE-B879-C88A7B634257}" dt="2021-09-06T15:35:41.987" v="6950" actId="6549"/>
          <ac:spMkLst>
            <pc:docMk/>
            <pc:sldMk cId="2624927227" sldId="1302"/>
            <ac:spMk id="5" creationId="{0642EDF8-CFDB-4795-A055-9A4E1EB60425}"/>
          </ac:spMkLst>
        </pc:spChg>
      </pc:sldChg>
      <pc:sldChg chg="addSp delSp modSp add mod ord delAnim modAnim">
        <pc:chgData name="Al Fisher" userId="56e5e478-214b-4c71-8934-b534174f7106" providerId="ADAL" clId="{8472A6D6-E0A8-4BCE-B879-C88A7B634257}" dt="2021-08-26T19:50:20.666" v="1376" actId="1076"/>
        <pc:sldMkLst>
          <pc:docMk/>
          <pc:sldMk cId="378619055" sldId="1303"/>
        </pc:sldMkLst>
        <pc:spChg chg="add del mod">
          <ac:chgData name="Al Fisher" userId="56e5e478-214b-4c71-8934-b534174f7106" providerId="ADAL" clId="{8472A6D6-E0A8-4BCE-B879-C88A7B634257}" dt="2021-08-26T19:45:33.013" v="1370" actId="478"/>
          <ac:spMkLst>
            <pc:docMk/>
            <pc:sldMk cId="378619055" sldId="1303"/>
            <ac:spMk id="2" creationId="{F51118B4-990E-47F2-BD45-AEBAC775B035}"/>
          </ac:spMkLst>
        </pc:spChg>
        <pc:spChg chg="add del mod">
          <ac:chgData name="Al Fisher" userId="56e5e478-214b-4c71-8934-b534174f7106" providerId="ADAL" clId="{8472A6D6-E0A8-4BCE-B879-C88A7B634257}" dt="2021-08-26T17:32:12.863" v="1322"/>
          <ac:spMkLst>
            <pc:docMk/>
            <pc:sldMk cId="378619055" sldId="1303"/>
            <ac:spMk id="6" creationId="{280A6994-230C-472E-AEE5-04178112461E}"/>
          </ac:spMkLst>
        </pc:spChg>
        <pc:spChg chg="add del mod">
          <ac:chgData name="Al Fisher" userId="56e5e478-214b-4c71-8934-b534174f7106" providerId="ADAL" clId="{8472A6D6-E0A8-4BCE-B879-C88A7B634257}" dt="2021-08-26T17:32:12.863" v="1322"/>
          <ac:spMkLst>
            <pc:docMk/>
            <pc:sldMk cId="378619055" sldId="1303"/>
            <ac:spMk id="7" creationId="{FA2DB4B3-B173-446E-85AC-3DC9B183C903}"/>
          </ac:spMkLst>
        </pc:spChg>
        <pc:spChg chg="add del mod">
          <ac:chgData name="Al Fisher" userId="56e5e478-214b-4c71-8934-b534174f7106" providerId="ADAL" clId="{8472A6D6-E0A8-4BCE-B879-C88A7B634257}" dt="2021-08-26T17:32:12.863" v="1322"/>
          <ac:spMkLst>
            <pc:docMk/>
            <pc:sldMk cId="378619055" sldId="1303"/>
            <ac:spMk id="8" creationId="{89747554-F12E-43F0-94BA-BD285098ACA4}"/>
          </ac:spMkLst>
        </pc:spChg>
        <pc:spChg chg="add del mod">
          <ac:chgData name="Al Fisher" userId="56e5e478-214b-4c71-8934-b534174f7106" providerId="ADAL" clId="{8472A6D6-E0A8-4BCE-B879-C88A7B634257}" dt="2021-08-26T17:32:12.863" v="1322"/>
          <ac:spMkLst>
            <pc:docMk/>
            <pc:sldMk cId="378619055" sldId="1303"/>
            <ac:spMk id="9" creationId="{53E2CF48-076E-44F9-8D43-B4ACE1072856}"/>
          </ac:spMkLst>
        </pc:spChg>
        <pc:spChg chg="add del mod">
          <ac:chgData name="Al Fisher" userId="56e5e478-214b-4c71-8934-b534174f7106" providerId="ADAL" clId="{8472A6D6-E0A8-4BCE-B879-C88A7B634257}" dt="2021-08-26T17:32:12.863" v="1322"/>
          <ac:spMkLst>
            <pc:docMk/>
            <pc:sldMk cId="378619055" sldId="1303"/>
            <ac:spMk id="10" creationId="{7EDAD0E1-D9FD-49C9-8DE8-6B3F0AB53E90}"/>
          </ac:spMkLst>
        </pc:spChg>
        <pc:picChg chg="add del mod">
          <ac:chgData name="Al Fisher" userId="56e5e478-214b-4c71-8934-b534174f7106" providerId="ADAL" clId="{8472A6D6-E0A8-4BCE-B879-C88A7B634257}" dt="2021-08-26T17:32:12.863" v="1322"/>
          <ac:picMkLst>
            <pc:docMk/>
            <pc:sldMk cId="378619055" sldId="1303"/>
            <ac:picMk id="5" creationId="{8BC3D435-4EA3-4ADC-983D-BEB2C14314BA}"/>
          </ac:picMkLst>
        </pc:picChg>
        <pc:picChg chg="add del mod">
          <ac:chgData name="Al Fisher" userId="56e5e478-214b-4c71-8934-b534174f7106" providerId="ADAL" clId="{8472A6D6-E0A8-4BCE-B879-C88A7B634257}" dt="2021-08-26T19:45:36.772" v="1371" actId="478"/>
          <ac:picMkLst>
            <pc:docMk/>
            <pc:sldMk cId="378619055" sldId="1303"/>
            <ac:picMk id="11" creationId="{6BF5FA19-CB17-4C1D-B2A5-C9C815BE209D}"/>
          </ac:picMkLst>
        </pc:picChg>
        <pc:picChg chg="add mod">
          <ac:chgData name="Al Fisher" userId="56e5e478-214b-4c71-8934-b534174f7106" providerId="ADAL" clId="{8472A6D6-E0A8-4BCE-B879-C88A7B634257}" dt="2021-08-26T19:50:20.666" v="1376" actId="1076"/>
          <ac:picMkLst>
            <pc:docMk/>
            <pc:sldMk cId="378619055" sldId="1303"/>
            <ac:picMk id="12" creationId="{8D3E2F9F-B96A-4282-BB3F-F47D225724FE}"/>
          </ac:picMkLst>
        </pc:picChg>
        <pc:picChg chg="del">
          <ac:chgData name="Al Fisher" userId="56e5e478-214b-4c71-8934-b534174f7106" providerId="ADAL" clId="{8472A6D6-E0A8-4BCE-B879-C88A7B634257}" dt="2021-08-26T17:32:35.438" v="1326" actId="478"/>
          <ac:picMkLst>
            <pc:docMk/>
            <pc:sldMk cId="378619055" sldId="1303"/>
            <ac:picMk id="89" creationId="{20C55E07-3FA5-4F38-8BBC-46353DB151DB}"/>
          </ac:picMkLst>
        </pc:picChg>
      </pc:sldChg>
      <pc:sldChg chg="addSp delSp modSp add mod">
        <pc:chgData name="Al Fisher" userId="56e5e478-214b-4c71-8934-b534174f7106" providerId="ADAL" clId="{8472A6D6-E0A8-4BCE-B879-C88A7B634257}" dt="2021-08-27T07:55:41.651" v="1448" actId="20577"/>
        <pc:sldMkLst>
          <pc:docMk/>
          <pc:sldMk cId="3896645033" sldId="1304"/>
        </pc:sldMkLst>
        <pc:spChg chg="mod">
          <ac:chgData name="Al Fisher" userId="56e5e478-214b-4c71-8934-b534174f7106" providerId="ADAL" clId="{8472A6D6-E0A8-4BCE-B879-C88A7B634257}" dt="2021-08-27T07:55:41.651" v="1448" actId="20577"/>
          <ac:spMkLst>
            <pc:docMk/>
            <pc:sldMk cId="3896645033" sldId="1304"/>
            <ac:spMk id="4" creationId="{324C84F1-04D4-4E12-A1BC-177EDD350979}"/>
          </ac:spMkLst>
        </pc:spChg>
        <pc:picChg chg="add mod">
          <ac:chgData name="Al Fisher" userId="56e5e478-214b-4c71-8934-b534174f7106" providerId="ADAL" clId="{8472A6D6-E0A8-4BCE-B879-C88A7B634257}" dt="2021-08-26T19:51:04.790" v="1384"/>
          <ac:picMkLst>
            <pc:docMk/>
            <pc:sldMk cId="3896645033" sldId="1304"/>
            <ac:picMk id="5" creationId="{2DEF63D0-D4C4-42FC-BAE1-9C632EC76E04}"/>
          </ac:picMkLst>
        </pc:picChg>
        <pc:picChg chg="add del mod">
          <ac:chgData name="Al Fisher" userId="56e5e478-214b-4c71-8934-b534174f7106" providerId="ADAL" clId="{8472A6D6-E0A8-4BCE-B879-C88A7B634257}" dt="2021-08-26T19:51:58.046" v="1405" actId="21"/>
          <ac:picMkLst>
            <pc:docMk/>
            <pc:sldMk cId="3896645033" sldId="1304"/>
            <ac:picMk id="6" creationId="{8BE561FF-17EB-485D-9110-F0E3A9D1FEEA}"/>
          </ac:picMkLst>
        </pc:picChg>
        <pc:picChg chg="del">
          <ac:chgData name="Al Fisher" userId="56e5e478-214b-4c71-8934-b534174f7106" providerId="ADAL" clId="{8472A6D6-E0A8-4BCE-B879-C88A7B634257}" dt="2021-08-26T19:51:04.205" v="1383" actId="478"/>
          <ac:picMkLst>
            <pc:docMk/>
            <pc:sldMk cId="3896645033" sldId="1304"/>
            <ac:picMk id="12" creationId="{8D3E2F9F-B96A-4282-BB3F-F47D225724FE}"/>
          </ac:picMkLst>
        </pc:picChg>
      </pc:sldChg>
      <pc:sldChg chg="addSp delSp modSp add mod">
        <pc:chgData name="Al Fisher" userId="56e5e478-214b-4c71-8934-b534174f7106" providerId="ADAL" clId="{8472A6D6-E0A8-4BCE-B879-C88A7B634257}" dt="2021-08-27T07:56:05.161" v="1482" actId="20577"/>
        <pc:sldMkLst>
          <pc:docMk/>
          <pc:sldMk cId="3462900647" sldId="1305"/>
        </pc:sldMkLst>
        <pc:spChg chg="mod">
          <ac:chgData name="Al Fisher" userId="56e5e478-214b-4c71-8934-b534174f7106" providerId="ADAL" clId="{8472A6D6-E0A8-4BCE-B879-C88A7B634257}" dt="2021-08-27T07:56:05.161" v="1482" actId="20577"/>
          <ac:spMkLst>
            <pc:docMk/>
            <pc:sldMk cId="3462900647" sldId="1305"/>
            <ac:spMk id="4" creationId="{324C84F1-04D4-4E12-A1BC-177EDD350979}"/>
          </ac:spMkLst>
        </pc:spChg>
        <pc:picChg chg="add del mod">
          <ac:chgData name="Al Fisher" userId="56e5e478-214b-4c71-8934-b534174f7106" providerId="ADAL" clId="{8472A6D6-E0A8-4BCE-B879-C88A7B634257}" dt="2021-08-26T19:51:29.742" v="1394" actId="21"/>
          <ac:picMkLst>
            <pc:docMk/>
            <pc:sldMk cId="3462900647" sldId="1305"/>
            <ac:picMk id="3" creationId="{34205FB3-8E2B-4377-9241-0BFFA594F6A8}"/>
          </ac:picMkLst>
        </pc:picChg>
        <pc:picChg chg="del">
          <ac:chgData name="Al Fisher" userId="56e5e478-214b-4c71-8934-b534174f7106" providerId="ADAL" clId="{8472A6D6-E0A8-4BCE-B879-C88A7B634257}" dt="2021-08-26T19:51:20.821" v="1389" actId="478"/>
          <ac:picMkLst>
            <pc:docMk/>
            <pc:sldMk cId="3462900647" sldId="1305"/>
            <ac:picMk id="5" creationId="{2DEF63D0-D4C4-42FC-BAE1-9C632EC76E04}"/>
          </ac:picMkLst>
        </pc:picChg>
        <pc:picChg chg="add mod">
          <ac:chgData name="Al Fisher" userId="56e5e478-214b-4c71-8934-b534174f7106" providerId="ADAL" clId="{8472A6D6-E0A8-4BCE-B879-C88A7B634257}" dt="2021-08-26T19:52:00.238" v="1406"/>
          <ac:picMkLst>
            <pc:docMk/>
            <pc:sldMk cId="3462900647" sldId="1305"/>
            <ac:picMk id="6" creationId="{A4E99C02-F26A-4805-8EDF-8820836A83E1}"/>
          </ac:picMkLst>
        </pc:picChg>
        <pc:picChg chg="add del mod">
          <ac:chgData name="Al Fisher" userId="56e5e478-214b-4c71-8934-b534174f7106" providerId="ADAL" clId="{8472A6D6-E0A8-4BCE-B879-C88A7B634257}" dt="2021-08-26T19:52:59.519" v="1419" actId="21"/>
          <ac:picMkLst>
            <pc:docMk/>
            <pc:sldMk cId="3462900647" sldId="1305"/>
            <ac:picMk id="7" creationId="{382D3677-3F13-46ED-BCF5-2644D92361D6}"/>
          </ac:picMkLst>
        </pc:picChg>
      </pc:sldChg>
      <pc:sldChg chg="add del">
        <pc:chgData name="Al Fisher" userId="56e5e478-214b-4c71-8934-b534174f7106" providerId="ADAL" clId="{8472A6D6-E0A8-4BCE-B879-C88A7B634257}" dt="2021-08-26T19:51:15.062" v="1387"/>
        <pc:sldMkLst>
          <pc:docMk/>
          <pc:sldMk cId="3038758701" sldId="1306"/>
        </pc:sldMkLst>
      </pc:sldChg>
      <pc:sldChg chg="addSp delSp modSp add mod">
        <pc:chgData name="Al Fisher" userId="56e5e478-214b-4c71-8934-b534174f7106" providerId="ADAL" clId="{8472A6D6-E0A8-4BCE-B879-C88A7B634257}" dt="2021-08-27T19:09:43.554" v="1974" actId="21"/>
        <pc:sldMkLst>
          <pc:docMk/>
          <pc:sldMk cId="3902503721" sldId="1306"/>
        </pc:sldMkLst>
        <pc:spChg chg="mod">
          <ac:chgData name="Al Fisher" userId="56e5e478-214b-4c71-8934-b534174f7106" providerId="ADAL" clId="{8472A6D6-E0A8-4BCE-B879-C88A7B634257}" dt="2021-08-27T08:08:25.558" v="1552" actId="20577"/>
          <ac:spMkLst>
            <pc:docMk/>
            <pc:sldMk cId="3902503721" sldId="1306"/>
            <ac:spMk id="4" creationId="{324C84F1-04D4-4E12-A1BC-177EDD350979}"/>
          </ac:spMkLst>
        </pc:spChg>
        <pc:picChg chg="add del mod">
          <ac:chgData name="Al Fisher" userId="56e5e478-214b-4c71-8934-b534174f7106" providerId="ADAL" clId="{8472A6D6-E0A8-4BCE-B879-C88A7B634257}" dt="2021-08-26T19:52:38.445" v="1411" actId="21"/>
          <ac:picMkLst>
            <pc:docMk/>
            <pc:sldMk cId="3902503721" sldId="1306"/>
            <ac:picMk id="3" creationId="{05FE309C-B5CB-41A2-A133-02C909C08F4F}"/>
          </ac:picMkLst>
        </pc:picChg>
        <pc:picChg chg="del">
          <ac:chgData name="Al Fisher" userId="56e5e478-214b-4c71-8934-b534174f7106" providerId="ADAL" clId="{8472A6D6-E0A8-4BCE-B879-C88A7B634257}" dt="2021-08-26T19:51:22.289" v="1390" actId="478"/>
          <ac:picMkLst>
            <pc:docMk/>
            <pc:sldMk cId="3902503721" sldId="1306"/>
            <ac:picMk id="5" creationId="{2DEF63D0-D4C4-42FC-BAE1-9C632EC76E04}"/>
          </ac:picMkLst>
        </pc:picChg>
        <pc:picChg chg="add mod">
          <ac:chgData name="Al Fisher" userId="56e5e478-214b-4c71-8934-b534174f7106" providerId="ADAL" clId="{8472A6D6-E0A8-4BCE-B879-C88A7B634257}" dt="2021-08-26T19:53:01.291" v="1420"/>
          <ac:picMkLst>
            <pc:docMk/>
            <pc:sldMk cId="3902503721" sldId="1306"/>
            <ac:picMk id="6" creationId="{E3ED6C45-6962-4128-8D54-CB6968BC0536}"/>
          </ac:picMkLst>
        </pc:picChg>
        <pc:picChg chg="add del mod">
          <ac:chgData name="Al Fisher" userId="56e5e478-214b-4c71-8934-b534174f7106" providerId="ADAL" clId="{8472A6D6-E0A8-4BCE-B879-C88A7B634257}" dt="2021-08-27T19:09:43.554" v="1974" actId="21"/>
          <ac:picMkLst>
            <pc:docMk/>
            <pc:sldMk cId="3902503721" sldId="1306"/>
            <ac:picMk id="8" creationId="{9DCC7ABA-2C59-4DA0-BC5A-F9A4D91E2F40}"/>
          </ac:picMkLst>
        </pc:picChg>
      </pc:sldChg>
      <pc:sldChg chg="addSp delSp modSp add mod ord">
        <pc:chgData name="Al Fisher" userId="56e5e478-214b-4c71-8934-b534174f7106" providerId="ADAL" clId="{8472A6D6-E0A8-4BCE-B879-C88A7B634257}" dt="2021-08-27T19:10:05.911" v="1987" actId="21"/>
        <pc:sldMkLst>
          <pc:docMk/>
          <pc:sldMk cId="2921272389" sldId="1307"/>
        </pc:sldMkLst>
        <pc:spChg chg="mod">
          <ac:chgData name="Al Fisher" userId="56e5e478-214b-4c71-8934-b534174f7106" providerId="ADAL" clId="{8472A6D6-E0A8-4BCE-B879-C88A7B634257}" dt="2021-08-27T08:08:17.088" v="1551" actId="20577"/>
          <ac:spMkLst>
            <pc:docMk/>
            <pc:sldMk cId="2921272389" sldId="1307"/>
            <ac:spMk id="4" creationId="{324C84F1-04D4-4E12-A1BC-177EDD350979}"/>
          </ac:spMkLst>
        </pc:spChg>
        <pc:picChg chg="add mod ord">
          <ac:chgData name="Al Fisher" userId="56e5e478-214b-4c71-8934-b534174f7106" providerId="ADAL" clId="{8472A6D6-E0A8-4BCE-B879-C88A7B634257}" dt="2021-08-26T19:59:53.054" v="1440" actId="167"/>
          <ac:picMkLst>
            <pc:docMk/>
            <pc:sldMk cId="2921272389" sldId="1307"/>
            <ac:picMk id="3" creationId="{4CB522FD-D189-4898-B101-C12FD9EE58F5}"/>
          </ac:picMkLst>
        </pc:picChg>
        <pc:picChg chg="add del mod">
          <ac:chgData name="Al Fisher" userId="56e5e478-214b-4c71-8934-b534174f7106" providerId="ADAL" clId="{8472A6D6-E0A8-4BCE-B879-C88A7B634257}" dt="2021-08-27T19:10:05.911" v="1987" actId="21"/>
          <ac:picMkLst>
            <pc:docMk/>
            <pc:sldMk cId="2921272389" sldId="1307"/>
            <ac:picMk id="6" creationId="{94D9F68B-85AF-4E5B-83D7-DA62A1EC4F0C}"/>
          </ac:picMkLst>
        </pc:picChg>
        <pc:picChg chg="del">
          <ac:chgData name="Al Fisher" userId="56e5e478-214b-4c71-8934-b534174f7106" providerId="ADAL" clId="{8472A6D6-E0A8-4BCE-B879-C88A7B634257}" dt="2021-08-26T19:59:55.677" v="1441" actId="478"/>
          <ac:picMkLst>
            <pc:docMk/>
            <pc:sldMk cId="2921272389" sldId="1307"/>
            <ac:picMk id="91" creationId="{E3C9C990-EED6-4722-B749-BACA48BA6A70}"/>
          </ac:picMkLst>
        </pc:picChg>
      </pc:sldChg>
      <pc:sldChg chg="addSp delSp modSp new mod">
        <pc:chgData name="Al Fisher" userId="56e5e478-214b-4c71-8934-b534174f7106" providerId="ADAL" clId="{8472A6D6-E0A8-4BCE-B879-C88A7B634257}" dt="2021-08-27T09:42:28.712" v="1664" actId="207"/>
        <pc:sldMkLst>
          <pc:docMk/>
          <pc:sldMk cId="3910757928" sldId="1308"/>
        </pc:sldMkLst>
        <pc:spChg chg="del">
          <ac:chgData name="Al Fisher" userId="56e5e478-214b-4c71-8934-b534174f7106" providerId="ADAL" clId="{8472A6D6-E0A8-4BCE-B879-C88A7B634257}" dt="2021-08-27T09:41:55.415" v="1630" actId="478"/>
          <ac:spMkLst>
            <pc:docMk/>
            <pc:sldMk cId="3910757928" sldId="1308"/>
            <ac:spMk id="2" creationId="{344625C5-2CEF-419D-BAD1-26A982FCAEA5}"/>
          </ac:spMkLst>
        </pc:spChg>
        <pc:spChg chg="mod">
          <ac:chgData name="Al Fisher" userId="56e5e478-214b-4c71-8934-b534174f7106" providerId="ADAL" clId="{8472A6D6-E0A8-4BCE-B879-C88A7B634257}" dt="2021-08-27T09:42:28.712" v="1664" actId="207"/>
          <ac:spMkLst>
            <pc:docMk/>
            <pc:sldMk cId="3910757928" sldId="1308"/>
            <ac:spMk id="3" creationId="{6AB50B93-8569-46F1-94F6-039489198445}"/>
          </ac:spMkLst>
        </pc:spChg>
        <pc:picChg chg="add mod">
          <ac:chgData name="Al Fisher" userId="56e5e478-214b-4c71-8934-b534174f7106" providerId="ADAL" clId="{8472A6D6-E0A8-4BCE-B879-C88A7B634257}" dt="2021-08-27T09:42:09.490" v="1634" actId="1076"/>
          <ac:picMkLst>
            <pc:docMk/>
            <pc:sldMk cId="3910757928" sldId="1308"/>
            <ac:picMk id="6" creationId="{C31EDFBD-18BC-4FD8-8E38-949F780AE136}"/>
          </ac:picMkLst>
        </pc:picChg>
      </pc:sldChg>
      <pc:sldChg chg="modSp add mod">
        <pc:chgData name="Al Fisher" userId="56e5e478-214b-4c71-8934-b534174f7106" providerId="ADAL" clId="{8472A6D6-E0A8-4BCE-B879-C88A7B634257}" dt="2021-08-27T09:42:36.343" v="1666"/>
        <pc:sldMkLst>
          <pc:docMk/>
          <pc:sldMk cId="1742771940" sldId="1309"/>
        </pc:sldMkLst>
        <pc:spChg chg="mod">
          <ac:chgData name="Al Fisher" userId="56e5e478-214b-4c71-8934-b534174f7106" providerId="ADAL" clId="{8472A6D6-E0A8-4BCE-B879-C88A7B634257}" dt="2021-08-27T09:42:36.343" v="1666"/>
          <ac:spMkLst>
            <pc:docMk/>
            <pc:sldMk cId="1742771940" sldId="1309"/>
            <ac:spMk id="3" creationId="{6AB50B93-8569-46F1-94F6-039489198445}"/>
          </ac:spMkLst>
        </pc:spChg>
      </pc:sldChg>
      <pc:sldChg chg="modSp add mod">
        <pc:chgData name="Al Fisher" userId="56e5e478-214b-4c71-8934-b534174f7106" providerId="ADAL" clId="{8472A6D6-E0A8-4BCE-B879-C88A7B634257}" dt="2021-08-27T09:42:39.926" v="1668"/>
        <pc:sldMkLst>
          <pc:docMk/>
          <pc:sldMk cId="3523091211" sldId="1310"/>
        </pc:sldMkLst>
        <pc:spChg chg="mod">
          <ac:chgData name="Al Fisher" userId="56e5e478-214b-4c71-8934-b534174f7106" providerId="ADAL" clId="{8472A6D6-E0A8-4BCE-B879-C88A7B634257}" dt="2021-08-27T09:42:39.926" v="1668"/>
          <ac:spMkLst>
            <pc:docMk/>
            <pc:sldMk cId="3523091211" sldId="1310"/>
            <ac:spMk id="3" creationId="{6AB50B93-8569-46F1-94F6-039489198445}"/>
          </ac:spMkLst>
        </pc:spChg>
      </pc:sldChg>
      <pc:sldChg chg="addSp delSp modSp new mod ord">
        <pc:chgData name="Al Fisher" userId="56e5e478-214b-4c71-8934-b534174f7106" providerId="ADAL" clId="{8472A6D6-E0A8-4BCE-B879-C88A7B634257}" dt="2021-08-27T09:46:04.191" v="1687" actId="1076"/>
        <pc:sldMkLst>
          <pc:docMk/>
          <pc:sldMk cId="4247598577" sldId="1311"/>
        </pc:sldMkLst>
        <pc:spChg chg="del">
          <ac:chgData name="Al Fisher" userId="56e5e478-214b-4c71-8934-b534174f7106" providerId="ADAL" clId="{8472A6D6-E0A8-4BCE-B879-C88A7B634257}" dt="2021-08-27T09:42:56.629" v="1671" actId="478"/>
          <ac:spMkLst>
            <pc:docMk/>
            <pc:sldMk cId="4247598577" sldId="1311"/>
            <ac:spMk id="2" creationId="{132A9505-A0DC-4FA3-8100-7DCA6D69B5AA}"/>
          </ac:spMkLst>
        </pc:spChg>
        <pc:spChg chg="mod">
          <ac:chgData name="Al Fisher" userId="56e5e478-214b-4c71-8934-b534174f7106" providerId="ADAL" clId="{8472A6D6-E0A8-4BCE-B879-C88A7B634257}" dt="2021-08-27T09:42:51.527" v="1670"/>
          <ac:spMkLst>
            <pc:docMk/>
            <pc:sldMk cId="4247598577" sldId="1311"/>
            <ac:spMk id="3" creationId="{2AF555FD-B0CE-4386-855B-670F80E647F1}"/>
          </ac:spMkLst>
        </pc:spChg>
        <pc:picChg chg="add mod">
          <ac:chgData name="Al Fisher" userId="56e5e478-214b-4c71-8934-b534174f7106" providerId="ADAL" clId="{8472A6D6-E0A8-4BCE-B879-C88A7B634257}" dt="2021-08-27T09:46:04.191" v="1687" actId="1076"/>
          <ac:picMkLst>
            <pc:docMk/>
            <pc:sldMk cId="4247598577" sldId="1311"/>
            <ac:picMk id="6" creationId="{7BE8D316-C181-468C-A5C4-4924CB686413}"/>
          </ac:picMkLst>
        </pc:picChg>
      </pc:sldChg>
      <pc:sldChg chg="addSp delSp modSp add mod">
        <pc:chgData name="Al Fisher" userId="56e5e478-214b-4c71-8934-b534174f7106" providerId="ADAL" clId="{8472A6D6-E0A8-4BCE-B879-C88A7B634257}" dt="2021-08-27T09:45:54.535" v="1685" actId="1076"/>
        <pc:sldMkLst>
          <pc:docMk/>
          <pc:sldMk cId="1929403279" sldId="1312"/>
        </pc:sldMkLst>
        <pc:picChg chg="add mod">
          <ac:chgData name="Al Fisher" userId="56e5e478-214b-4c71-8934-b534174f7106" providerId="ADAL" clId="{8472A6D6-E0A8-4BCE-B879-C88A7B634257}" dt="2021-08-27T09:45:54.535" v="1685" actId="1076"/>
          <ac:picMkLst>
            <pc:docMk/>
            <pc:sldMk cId="1929403279" sldId="1312"/>
            <ac:picMk id="5" creationId="{4931CC9F-4F61-46C6-B46C-4E733870B0E8}"/>
          </ac:picMkLst>
        </pc:picChg>
        <pc:picChg chg="del">
          <ac:chgData name="Al Fisher" userId="56e5e478-214b-4c71-8934-b534174f7106" providerId="ADAL" clId="{8472A6D6-E0A8-4BCE-B879-C88A7B634257}" dt="2021-08-27T09:43:42.139" v="1680" actId="478"/>
          <ac:picMkLst>
            <pc:docMk/>
            <pc:sldMk cId="1929403279" sldId="1312"/>
            <ac:picMk id="6" creationId="{7BE8D316-C181-468C-A5C4-4924CB686413}"/>
          </ac:picMkLst>
        </pc:picChg>
      </pc:sldChg>
      <pc:sldChg chg="addSp delSp modSp add mod">
        <pc:chgData name="Al Fisher" userId="56e5e478-214b-4c71-8934-b534174f7106" providerId="ADAL" clId="{8472A6D6-E0A8-4BCE-B879-C88A7B634257}" dt="2021-08-27T19:10:09.015" v="1988"/>
        <pc:sldMkLst>
          <pc:docMk/>
          <pc:sldMk cId="3770951556" sldId="1313"/>
        </pc:sldMkLst>
        <pc:spChg chg="mod">
          <ac:chgData name="Al Fisher" userId="56e5e478-214b-4c71-8934-b534174f7106" providerId="ADAL" clId="{8472A6D6-E0A8-4BCE-B879-C88A7B634257}" dt="2021-08-27T18:07:07.112" v="1951" actId="20577"/>
          <ac:spMkLst>
            <pc:docMk/>
            <pc:sldMk cId="3770951556" sldId="1313"/>
            <ac:spMk id="4" creationId="{324C84F1-04D4-4E12-A1BC-177EDD350979}"/>
          </ac:spMkLst>
        </pc:spChg>
        <pc:picChg chg="add mod">
          <ac:chgData name="Al Fisher" userId="56e5e478-214b-4c71-8934-b534174f7106" providerId="ADAL" clId="{8472A6D6-E0A8-4BCE-B879-C88A7B634257}" dt="2021-08-27T19:10:09.015" v="1988"/>
          <ac:picMkLst>
            <pc:docMk/>
            <pc:sldMk cId="3770951556" sldId="1313"/>
            <ac:picMk id="5" creationId="{E20BA7C5-9B23-4D49-A508-98E7395A1CC8}"/>
          </ac:picMkLst>
        </pc:picChg>
        <pc:picChg chg="del">
          <ac:chgData name="Al Fisher" userId="56e5e478-214b-4c71-8934-b534174f7106" providerId="ADAL" clId="{8472A6D6-E0A8-4BCE-B879-C88A7B634257}" dt="2021-08-27T18:07:12.066" v="1952" actId="478"/>
          <ac:picMkLst>
            <pc:docMk/>
            <pc:sldMk cId="3770951556" sldId="1313"/>
            <ac:picMk id="12" creationId="{8D3E2F9F-B96A-4282-BB3F-F47D225724FE}"/>
          </ac:picMkLst>
        </pc:picChg>
      </pc:sldChg>
      <pc:sldChg chg="addSp delSp modSp new mod">
        <pc:chgData name="Al Fisher" userId="56e5e478-214b-4c71-8934-b534174f7106" providerId="ADAL" clId="{8472A6D6-E0A8-4BCE-B879-C88A7B634257}" dt="2021-08-30T11:47:32.216" v="3444" actId="21"/>
        <pc:sldMkLst>
          <pc:docMk/>
          <pc:sldMk cId="1808362066" sldId="1314"/>
        </pc:sldMkLst>
        <pc:spChg chg="del mod">
          <ac:chgData name="Al Fisher" userId="56e5e478-214b-4c71-8934-b534174f7106" providerId="ADAL" clId="{8472A6D6-E0A8-4BCE-B879-C88A7B634257}" dt="2021-08-30T11:25:28.685" v="2737" actId="478"/>
          <ac:spMkLst>
            <pc:docMk/>
            <pc:sldMk cId="1808362066" sldId="1314"/>
            <ac:spMk id="2" creationId="{F2AAF354-8965-4E90-AC02-6CA45F587743}"/>
          </ac:spMkLst>
        </pc:spChg>
        <pc:spChg chg="mod">
          <ac:chgData name="Al Fisher" userId="56e5e478-214b-4c71-8934-b534174f7106" providerId="ADAL" clId="{8472A6D6-E0A8-4BCE-B879-C88A7B634257}" dt="2021-08-30T11:46:12.073" v="3401" actId="20577"/>
          <ac:spMkLst>
            <pc:docMk/>
            <pc:sldMk cId="1808362066" sldId="1314"/>
            <ac:spMk id="3" creationId="{3B6C0D2C-EC58-431E-802E-891B7E7EEB8F}"/>
          </ac:spMkLst>
        </pc:spChg>
        <pc:spChg chg="mod">
          <ac:chgData name="Al Fisher" userId="56e5e478-214b-4c71-8934-b534174f7106" providerId="ADAL" clId="{8472A6D6-E0A8-4BCE-B879-C88A7B634257}" dt="2021-08-30T11:16:03.172" v="2364" actId="207"/>
          <ac:spMkLst>
            <pc:docMk/>
            <pc:sldMk cId="1808362066" sldId="1314"/>
            <ac:spMk id="6" creationId="{27A8B645-6097-4424-AB00-43AB22421906}"/>
          </ac:spMkLst>
        </pc:spChg>
        <pc:spChg chg="mod">
          <ac:chgData name="Al Fisher" userId="56e5e478-214b-4c71-8934-b534174f7106" providerId="ADAL" clId="{8472A6D6-E0A8-4BCE-B879-C88A7B634257}" dt="2021-08-30T11:12:27.423" v="2122"/>
          <ac:spMkLst>
            <pc:docMk/>
            <pc:sldMk cId="1808362066" sldId="1314"/>
            <ac:spMk id="7" creationId="{473AF186-B89F-4585-8018-218F0AC59F26}"/>
          </ac:spMkLst>
        </pc:spChg>
        <pc:spChg chg="add mod">
          <ac:chgData name="Al Fisher" userId="56e5e478-214b-4c71-8934-b534174f7106" providerId="ADAL" clId="{8472A6D6-E0A8-4BCE-B879-C88A7B634257}" dt="2021-08-30T11:25:56.279" v="2760" actId="20577"/>
          <ac:spMkLst>
            <pc:docMk/>
            <pc:sldMk cId="1808362066" sldId="1314"/>
            <ac:spMk id="8" creationId="{87B37A94-ADBE-4D6C-9DF9-92B7C75E2F48}"/>
          </ac:spMkLst>
        </pc:spChg>
        <pc:spChg chg="mod topLvl">
          <ac:chgData name="Al Fisher" userId="56e5e478-214b-4c71-8934-b534174f7106" providerId="ADAL" clId="{8472A6D6-E0A8-4BCE-B879-C88A7B634257}" dt="2021-08-30T11:24:51.235" v="2712" actId="164"/>
          <ac:spMkLst>
            <pc:docMk/>
            <pc:sldMk cId="1808362066" sldId="1314"/>
            <ac:spMk id="10" creationId="{62A8B2AA-46EC-4A84-985F-B0D01E5AC26B}"/>
          </ac:spMkLst>
        </pc:spChg>
        <pc:spChg chg="del mod topLvl">
          <ac:chgData name="Al Fisher" userId="56e5e478-214b-4c71-8934-b534174f7106" providerId="ADAL" clId="{8472A6D6-E0A8-4BCE-B879-C88A7B634257}" dt="2021-08-30T11:15:18.743" v="2357" actId="478"/>
          <ac:spMkLst>
            <pc:docMk/>
            <pc:sldMk cId="1808362066" sldId="1314"/>
            <ac:spMk id="11" creationId="{670CF9CA-7255-49F1-986D-A9DEEAAFCCB0}"/>
          </ac:spMkLst>
        </pc:spChg>
        <pc:spChg chg="add del mod">
          <ac:chgData name="Al Fisher" userId="56e5e478-214b-4c71-8934-b534174f7106" providerId="ADAL" clId="{8472A6D6-E0A8-4BCE-B879-C88A7B634257}" dt="2021-08-30T11:16:26.399" v="2370"/>
          <ac:spMkLst>
            <pc:docMk/>
            <pc:sldMk cId="1808362066" sldId="1314"/>
            <ac:spMk id="12" creationId="{0C070BF8-8AB3-44B7-A903-AD2378DBBCE0}"/>
          </ac:spMkLst>
        </pc:spChg>
        <pc:spChg chg="add mod">
          <ac:chgData name="Al Fisher" userId="56e5e478-214b-4c71-8934-b534174f7106" providerId="ADAL" clId="{8472A6D6-E0A8-4BCE-B879-C88A7B634257}" dt="2021-08-30T11:24:51.235" v="2712" actId="164"/>
          <ac:spMkLst>
            <pc:docMk/>
            <pc:sldMk cId="1808362066" sldId="1314"/>
            <ac:spMk id="13" creationId="{23CE5B5A-8F40-497D-B007-9853A0AD2970}"/>
          </ac:spMkLst>
        </pc:spChg>
        <pc:spChg chg="add mod">
          <ac:chgData name="Al Fisher" userId="56e5e478-214b-4c71-8934-b534174f7106" providerId="ADAL" clId="{8472A6D6-E0A8-4BCE-B879-C88A7B634257}" dt="2021-08-30T11:25:26.313" v="2736" actId="164"/>
          <ac:spMkLst>
            <pc:docMk/>
            <pc:sldMk cId="1808362066" sldId="1314"/>
            <ac:spMk id="14" creationId="{E403645D-E019-4678-B999-AF45548687F5}"/>
          </ac:spMkLst>
        </pc:spChg>
        <pc:spChg chg="mod topLvl">
          <ac:chgData name="Al Fisher" userId="56e5e478-214b-4c71-8934-b534174f7106" providerId="ADAL" clId="{8472A6D6-E0A8-4BCE-B879-C88A7B634257}" dt="2021-08-30T11:35:22.548" v="3045" actId="20577"/>
          <ac:spMkLst>
            <pc:docMk/>
            <pc:sldMk cId="1808362066" sldId="1314"/>
            <ac:spMk id="20" creationId="{F5A13FBC-B3BB-4689-83CA-3870CA95A1F0}"/>
          </ac:spMkLst>
        </pc:spChg>
        <pc:spChg chg="del mod topLvl">
          <ac:chgData name="Al Fisher" userId="56e5e478-214b-4c71-8934-b534174f7106" providerId="ADAL" clId="{8472A6D6-E0A8-4BCE-B879-C88A7B634257}" dt="2021-08-30T11:26:07.186" v="2765" actId="478"/>
          <ac:spMkLst>
            <pc:docMk/>
            <pc:sldMk cId="1808362066" sldId="1314"/>
            <ac:spMk id="21" creationId="{F0BF24C0-F81A-4D34-BF18-832C2F3927C7}"/>
          </ac:spMkLst>
        </pc:spChg>
        <pc:spChg chg="del mod">
          <ac:chgData name="Al Fisher" userId="56e5e478-214b-4c71-8934-b534174f7106" providerId="ADAL" clId="{8472A6D6-E0A8-4BCE-B879-C88A7B634257}" dt="2021-08-30T11:26:03.202" v="2762" actId="478"/>
          <ac:spMkLst>
            <pc:docMk/>
            <pc:sldMk cId="1808362066" sldId="1314"/>
            <ac:spMk id="22" creationId="{777278E8-70DA-4CAA-84A1-A85995C1D29A}"/>
          </ac:spMkLst>
        </pc:spChg>
        <pc:spChg chg="add mod">
          <ac:chgData name="Al Fisher" userId="56e5e478-214b-4c71-8934-b534174f7106" providerId="ADAL" clId="{8472A6D6-E0A8-4BCE-B879-C88A7B634257}" dt="2021-08-30T11:26:49.206" v="2776" actId="164"/>
          <ac:spMkLst>
            <pc:docMk/>
            <pc:sldMk cId="1808362066" sldId="1314"/>
            <ac:spMk id="23" creationId="{CF03E605-B287-4ACE-BC21-9AEF06BF0FE3}"/>
          </ac:spMkLst>
        </pc:spChg>
        <pc:spChg chg="add mod">
          <ac:chgData name="Al Fisher" userId="56e5e478-214b-4c71-8934-b534174f7106" providerId="ADAL" clId="{8472A6D6-E0A8-4BCE-B879-C88A7B634257}" dt="2021-08-30T11:27:08.922" v="2778" actId="465"/>
          <ac:spMkLst>
            <pc:docMk/>
            <pc:sldMk cId="1808362066" sldId="1314"/>
            <ac:spMk id="24" creationId="{718BD35B-2CA0-479C-A86B-CBE8B203EACC}"/>
          </ac:spMkLst>
        </pc:spChg>
        <pc:spChg chg="add mod">
          <ac:chgData name="Al Fisher" userId="56e5e478-214b-4c71-8934-b534174f7106" providerId="ADAL" clId="{8472A6D6-E0A8-4BCE-B879-C88A7B634257}" dt="2021-08-30T11:26:49.206" v="2776" actId="164"/>
          <ac:spMkLst>
            <pc:docMk/>
            <pc:sldMk cId="1808362066" sldId="1314"/>
            <ac:spMk id="25" creationId="{7E7D12A8-F878-49AF-8F48-68E5A688483D}"/>
          </ac:spMkLst>
        </pc:spChg>
        <pc:spChg chg="mod topLvl">
          <ac:chgData name="Al Fisher" userId="56e5e478-214b-4c71-8934-b534174f7106" providerId="ADAL" clId="{8472A6D6-E0A8-4BCE-B879-C88A7B634257}" dt="2021-08-30T11:43:25.264" v="3246" actId="1076"/>
          <ac:spMkLst>
            <pc:docMk/>
            <pc:sldMk cId="1808362066" sldId="1314"/>
            <ac:spMk id="30" creationId="{48495421-9773-48C6-B728-4A2ED4B473ED}"/>
          </ac:spMkLst>
        </pc:spChg>
        <pc:spChg chg="mod topLvl">
          <ac:chgData name="Al Fisher" userId="56e5e478-214b-4c71-8934-b534174f7106" providerId="ADAL" clId="{8472A6D6-E0A8-4BCE-B879-C88A7B634257}" dt="2021-08-30T11:43:16.484" v="3244" actId="164"/>
          <ac:spMkLst>
            <pc:docMk/>
            <pc:sldMk cId="1808362066" sldId="1314"/>
            <ac:spMk id="31" creationId="{44456A82-2FF6-4069-B608-426328302E05}"/>
          </ac:spMkLst>
        </pc:spChg>
        <pc:spChg chg="del mod">
          <ac:chgData name="Al Fisher" userId="56e5e478-214b-4c71-8934-b534174f7106" providerId="ADAL" clId="{8472A6D6-E0A8-4BCE-B879-C88A7B634257}" dt="2021-08-30T11:38:05.829" v="3196" actId="478"/>
          <ac:spMkLst>
            <pc:docMk/>
            <pc:sldMk cId="1808362066" sldId="1314"/>
            <ac:spMk id="32" creationId="{A419D376-D30D-406B-810D-EA57B01775D4}"/>
          </ac:spMkLst>
        </pc:spChg>
        <pc:spChg chg="add del mod ord">
          <ac:chgData name="Al Fisher" userId="56e5e478-214b-4c71-8934-b534174f7106" providerId="ADAL" clId="{8472A6D6-E0A8-4BCE-B879-C88A7B634257}" dt="2021-08-30T11:40:00.196" v="3213" actId="478"/>
          <ac:spMkLst>
            <pc:docMk/>
            <pc:sldMk cId="1808362066" sldId="1314"/>
            <ac:spMk id="33" creationId="{66B7BC99-01EC-4668-ACDF-62412F939A2B}"/>
          </ac:spMkLst>
        </pc:spChg>
        <pc:spChg chg="add del mod">
          <ac:chgData name="Al Fisher" userId="56e5e478-214b-4c71-8934-b534174f7106" providerId="ADAL" clId="{8472A6D6-E0A8-4BCE-B879-C88A7B634257}" dt="2021-08-30T11:39:18.085" v="3210"/>
          <ac:spMkLst>
            <pc:docMk/>
            <pc:sldMk cId="1808362066" sldId="1314"/>
            <ac:spMk id="34" creationId="{BE5D2541-D830-4994-A344-7E61343CD58B}"/>
          </ac:spMkLst>
        </pc:spChg>
        <pc:spChg chg="add mod ord">
          <ac:chgData name="Al Fisher" userId="56e5e478-214b-4c71-8934-b534174f7106" providerId="ADAL" clId="{8472A6D6-E0A8-4BCE-B879-C88A7B634257}" dt="2021-08-30T11:43:16.484" v="3244" actId="164"/>
          <ac:spMkLst>
            <pc:docMk/>
            <pc:sldMk cId="1808362066" sldId="1314"/>
            <ac:spMk id="35" creationId="{FA936A4E-7A91-4353-A8ED-2964AE8454D3}"/>
          </ac:spMkLst>
        </pc:spChg>
        <pc:spChg chg="mod">
          <ac:chgData name="Al Fisher" userId="56e5e478-214b-4c71-8934-b534174f7106" providerId="ADAL" clId="{8472A6D6-E0A8-4BCE-B879-C88A7B634257}" dt="2021-08-30T11:47:13.461" v="3438"/>
          <ac:spMkLst>
            <pc:docMk/>
            <pc:sldMk cId="1808362066" sldId="1314"/>
            <ac:spMk id="43" creationId="{2FD6BD6A-1F0B-48C5-B6F1-46ACFC72B20D}"/>
          </ac:spMkLst>
        </pc:spChg>
        <pc:spChg chg="mod">
          <ac:chgData name="Al Fisher" userId="56e5e478-214b-4c71-8934-b534174f7106" providerId="ADAL" clId="{8472A6D6-E0A8-4BCE-B879-C88A7B634257}" dt="2021-08-30T11:47:13.461" v="3438"/>
          <ac:spMkLst>
            <pc:docMk/>
            <pc:sldMk cId="1808362066" sldId="1314"/>
            <ac:spMk id="44" creationId="{4EA4F7AA-493F-41A3-8149-C69C312398B2}"/>
          </ac:spMkLst>
        </pc:spChg>
        <pc:spChg chg="mod">
          <ac:chgData name="Al Fisher" userId="56e5e478-214b-4c71-8934-b534174f7106" providerId="ADAL" clId="{8472A6D6-E0A8-4BCE-B879-C88A7B634257}" dt="2021-08-30T11:47:13.461" v="3438"/>
          <ac:spMkLst>
            <pc:docMk/>
            <pc:sldMk cId="1808362066" sldId="1314"/>
            <ac:spMk id="45" creationId="{4B3A8B84-6724-4D68-AB08-009E82591ACA}"/>
          </ac:spMkLst>
        </pc:spChg>
        <pc:spChg chg="mod">
          <ac:chgData name="Al Fisher" userId="56e5e478-214b-4c71-8934-b534174f7106" providerId="ADAL" clId="{8472A6D6-E0A8-4BCE-B879-C88A7B634257}" dt="2021-08-30T11:47:13.461" v="3438"/>
          <ac:spMkLst>
            <pc:docMk/>
            <pc:sldMk cId="1808362066" sldId="1314"/>
            <ac:spMk id="46" creationId="{FF9C00CC-88BC-432D-AF9F-94A3FDFCA101}"/>
          </ac:spMkLst>
        </pc:spChg>
        <pc:grpChg chg="add mod">
          <ac:chgData name="Al Fisher" userId="56e5e478-214b-4c71-8934-b534174f7106" providerId="ADAL" clId="{8472A6D6-E0A8-4BCE-B879-C88A7B634257}" dt="2021-08-30T11:25:19.994" v="2735" actId="164"/>
          <ac:grpSpMkLst>
            <pc:docMk/>
            <pc:sldMk cId="1808362066" sldId="1314"/>
            <ac:grpSpMk id="5" creationId="{E850C409-984D-484D-A921-59827D2846C3}"/>
          </ac:grpSpMkLst>
        </pc:grpChg>
        <pc:grpChg chg="add del mod">
          <ac:chgData name="Al Fisher" userId="56e5e478-214b-4c71-8934-b534174f7106" providerId="ADAL" clId="{8472A6D6-E0A8-4BCE-B879-C88A7B634257}" dt="2021-08-30T11:15:18.743" v="2357" actId="478"/>
          <ac:grpSpMkLst>
            <pc:docMk/>
            <pc:sldMk cId="1808362066" sldId="1314"/>
            <ac:grpSpMk id="9" creationId="{6D296C2A-897A-47EF-9918-3D00AE6A216D}"/>
          </ac:grpSpMkLst>
        </pc:grpChg>
        <pc:grpChg chg="add mod">
          <ac:chgData name="Al Fisher" userId="56e5e478-214b-4c71-8934-b534174f7106" providerId="ADAL" clId="{8472A6D6-E0A8-4BCE-B879-C88A7B634257}" dt="2021-08-30T11:25:26.313" v="2736" actId="164"/>
          <ac:grpSpMkLst>
            <pc:docMk/>
            <pc:sldMk cId="1808362066" sldId="1314"/>
            <ac:grpSpMk id="15" creationId="{21B26167-B225-42E7-B8B3-1EDEE72EA023}"/>
          </ac:grpSpMkLst>
        </pc:grpChg>
        <pc:grpChg chg="add mod">
          <ac:chgData name="Al Fisher" userId="56e5e478-214b-4c71-8934-b534174f7106" providerId="ADAL" clId="{8472A6D6-E0A8-4BCE-B879-C88A7B634257}" dt="2021-08-30T11:25:19.994" v="2735" actId="164"/>
          <ac:grpSpMkLst>
            <pc:docMk/>
            <pc:sldMk cId="1808362066" sldId="1314"/>
            <ac:grpSpMk id="16" creationId="{1A31419D-F90D-4993-A2B3-8C63B882A044}"/>
          </ac:grpSpMkLst>
        </pc:grpChg>
        <pc:grpChg chg="add mod">
          <ac:chgData name="Al Fisher" userId="56e5e478-214b-4c71-8934-b534174f7106" providerId="ADAL" clId="{8472A6D6-E0A8-4BCE-B879-C88A7B634257}" dt="2021-08-30T11:36:30.753" v="3046" actId="1076"/>
          <ac:grpSpMkLst>
            <pc:docMk/>
            <pc:sldMk cId="1808362066" sldId="1314"/>
            <ac:grpSpMk id="17" creationId="{972E18DE-6520-4683-8815-30EB322EE815}"/>
          </ac:grpSpMkLst>
        </pc:grpChg>
        <pc:grpChg chg="add del mod">
          <ac:chgData name="Al Fisher" userId="56e5e478-214b-4c71-8934-b534174f7106" providerId="ADAL" clId="{8472A6D6-E0A8-4BCE-B879-C88A7B634257}" dt="2021-08-30T11:26:07.186" v="2765" actId="478"/>
          <ac:grpSpMkLst>
            <pc:docMk/>
            <pc:sldMk cId="1808362066" sldId="1314"/>
            <ac:grpSpMk id="18" creationId="{45C834A5-4BAB-4374-9CAA-B5E8C9A15928}"/>
          </ac:grpSpMkLst>
        </pc:grpChg>
        <pc:grpChg chg="del mod">
          <ac:chgData name="Al Fisher" userId="56e5e478-214b-4c71-8934-b534174f7106" providerId="ADAL" clId="{8472A6D6-E0A8-4BCE-B879-C88A7B634257}" dt="2021-08-30T11:26:03.202" v="2762" actId="478"/>
          <ac:grpSpMkLst>
            <pc:docMk/>
            <pc:sldMk cId="1808362066" sldId="1314"/>
            <ac:grpSpMk id="19" creationId="{39609072-0122-4EEF-A16F-FD6E78D8614B}"/>
          </ac:grpSpMkLst>
        </pc:grpChg>
        <pc:grpChg chg="add mod">
          <ac:chgData name="Al Fisher" userId="56e5e478-214b-4c71-8934-b534174f7106" providerId="ADAL" clId="{8472A6D6-E0A8-4BCE-B879-C88A7B634257}" dt="2021-08-30T11:26:53.405" v="2777" actId="164"/>
          <ac:grpSpMkLst>
            <pc:docMk/>
            <pc:sldMk cId="1808362066" sldId="1314"/>
            <ac:grpSpMk id="26" creationId="{99F6D3D9-FCAE-40F4-AFDE-CAE098219CB3}"/>
          </ac:grpSpMkLst>
        </pc:grpChg>
        <pc:grpChg chg="add mod">
          <ac:chgData name="Al Fisher" userId="56e5e478-214b-4c71-8934-b534174f7106" providerId="ADAL" clId="{8472A6D6-E0A8-4BCE-B879-C88A7B634257}" dt="2021-08-30T11:33:48.972" v="2978" actId="14100"/>
          <ac:grpSpMkLst>
            <pc:docMk/>
            <pc:sldMk cId="1808362066" sldId="1314"/>
            <ac:grpSpMk id="27" creationId="{2A7446F0-E866-4625-9AB4-A9245DAAFAF0}"/>
          </ac:grpSpMkLst>
        </pc:grpChg>
        <pc:grpChg chg="add del mod">
          <ac:chgData name="Al Fisher" userId="56e5e478-214b-4c71-8934-b534174f7106" providerId="ADAL" clId="{8472A6D6-E0A8-4BCE-B879-C88A7B634257}" dt="2021-08-30T11:43:11.573" v="3243" actId="165"/>
          <ac:grpSpMkLst>
            <pc:docMk/>
            <pc:sldMk cId="1808362066" sldId="1314"/>
            <ac:grpSpMk id="28" creationId="{75599FDA-3B70-494B-99E9-021D4ED84761}"/>
          </ac:grpSpMkLst>
        </pc:grpChg>
        <pc:grpChg chg="del mod">
          <ac:chgData name="Al Fisher" userId="56e5e478-214b-4c71-8934-b534174f7106" providerId="ADAL" clId="{8472A6D6-E0A8-4BCE-B879-C88A7B634257}" dt="2021-08-30T11:38:05.829" v="3196" actId="478"/>
          <ac:grpSpMkLst>
            <pc:docMk/>
            <pc:sldMk cId="1808362066" sldId="1314"/>
            <ac:grpSpMk id="29" creationId="{0B4DCFE2-B43D-423C-BC2A-493CBA3045DF}"/>
          </ac:grpSpMkLst>
        </pc:grpChg>
        <pc:grpChg chg="add mod">
          <ac:chgData name="Al Fisher" userId="56e5e478-214b-4c71-8934-b534174f7106" providerId="ADAL" clId="{8472A6D6-E0A8-4BCE-B879-C88A7B634257}" dt="2021-08-30T11:43:21.472" v="3245" actId="164"/>
          <ac:grpSpMkLst>
            <pc:docMk/>
            <pc:sldMk cId="1808362066" sldId="1314"/>
            <ac:grpSpMk id="40" creationId="{FF114507-D5C9-4C90-8418-6CB620225243}"/>
          </ac:grpSpMkLst>
        </pc:grpChg>
        <pc:grpChg chg="add mod">
          <ac:chgData name="Al Fisher" userId="56e5e478-214b-4c71-8934-b534174f7106" providerId="ADAL" clId="{8472A6D6-E0A8-4BCE-B879-C88A7B634257}" dt="2021-08-30T11:43:21.472" v="3245" actId="164"/>
          <ac:grpSpMkLst>
            <pc:docMk/>
            <pc:sldMk cId="1808362066" sldId="1314"/>
            <ac:grpSpMk id="41" creationId="{878AB908-A559-4BE8-9D45-67D2A5DB35F9}"/>
          </ac:grpSpMkLst>
        </pc:grpChg>
        <pc:grpChg chg="add del mod">
          <ac:chgData name="Al Fisher" userId="56e5e478-214b-4c71-8934-b534174f7106" providerId="ADAL" clId="{8472A6D6-E0A8-4BCE-B879-C88A7B634257}" dt="2021-08-30T11:47:32.216" v="3444" actId="21"/>
          <ac:grpSpMkLst>
            <pc:docMk/>
            <pc:sldMk cId="1808362066" sldId="1314"/>
            <ac:grpSpMk id="42" creationId="{2CF4EFAA-74CF-4CBC-914F-C39BF16C523F}"/>
          </ac:grpSpMkLst>
        </pc:grpChg>
        <pc:cxnChg chg="add mod">
          <ac:chgData name="Al Fisher" userId="56e5e478-214b-4c71-8934-b534174f7106" providerId="ADAL" clId="{8472A6D6-E0A8-4BCE-B879-C88A7B634257}" dt="2021-08-30T11:43:16.484" v="3244" actId="164"/>
          <ac:cxnSpMkLst>
            <pc:docMk/>
            <pc:sldMk cId="1808362066" sldId="1314"/>
            <ac:cxnSpMk id="37" creationId="{AC0D74F9-3E81-45F2-9E32-AFE9D000861D}"/>
          </ac:cxnSpMkLst>
        </pc:cxnChg>
        <pc:cxnChg chg="add mod">
          <ac:chgData name="Al Fisher" userId="56e5e478-214b-4c71-8934-b534174f7106" providerId="ADAL" clId="{8472A6D6-E0A8-4BCE-B879-C88A7B634257}" dt="2021-08-30T11:43:16.484" v="3244" actId="164"/>
          <ac:cxnSpMkLst>
            <pc:docMk/>
            <pc:sldMk cId="1808362066" sldId="1314"/>
            <ac:cxnSpMk id="38" creationId="{0E338F7A-53FC-444C-89CD-35A4199D9904}"/>
          </ac:cxnSpMkLst>
        </pc:cxnChg>
        <pc:cxnChg chg="add mod">
          <ac:chgData name="Al Fisher" userId="56e5e478-214b-4c71-8934-b534174f7106" providerId="ADAL" clId="{8472A6D6-E0A8-4BCE-B879-C88A7B634257}" dt="2021-08-30T11:43:16.484" v="3244" actId="164"/>
          <ac:cxnSpMkLst>
            <pc:docMk/>
            <pc:sldMk cId="1808362066" sldId="1314"/>
            <ac:cxnSpMk id="39" creationId="{209C963F-150A-4C9D-B97A-471B18625D11}"/>
          </ac:cxnSpMkLst>
        </pc:cxnChg>
      </pc:sldChg>
      <pc:sldChg chg="addSp delSp modSp add mod ord">
        <pc:chgData name="Al Fisher" userId="56e5e478-214b-4c71-8934-b534174f7106" providerId="ADAL" clId="{8472A6D6-E0A8-4BCE-B879-C88A7B634257}" dt="2021-08-31T11:17:37.431" v="4762" actId="20577"/>
        <pc:sldMkLst>
          <pc:docMk/>
          <pc:sldMk cId="2802968213" sldId="1315"/>
        </pc:sldMkLst>
        <pc:spChg chg="add del mod">
          <ac:chgData name="Al Fisher" userId="56e5e478-214b-4c71-8934-b534174f7106" providerId="ADAL" clId="{8472A6D6-E0A8-4BCE-B879-C88A7B634257}" dt="2021-08-30T17:18:47.485" v="4618" actId="478"/>
          <ac:spMkLst>
            <pc:docMk/>
            <pc:sldMk cId="2802968213" sldId="1315"/>
            <ac:spMk id="2" creationId="{8D340819-3508-4E5C-BCBE-81499EA3CF6A}"/>
          </ac:spMkLst>
        </pc:spChg>
        <pc:spChg chg="mod">
          <ac:chgData name="Al Fisher" userId="56e5e478-214b-4c71-8934-b534174f7106" providerId="ADAL" clId="{8472A6D6-E0A8-4BCE-B879-C88A7B634257}" dt="2021-08-30T11:46:15.647" v="3402"/>
          <ac:spMkLst>
            <pc:docMk/>
            <pc:sldMk cId="2802968213" sldId="1315"/>
            <ac:spMk id="3" creationId="{3B6C0D2C-EC58-431E-802E-891B7E7EEB8F}"/>
          </ac:spMkLst>
        </pc:spChg>
        <pc:spChg chg="mod">
          <ac:chgData name="Al Fisher" userId="56e5e478-214b-4c71-8934-b534174f7106" providerId="ADAL" clId="{8472A6D6-E0A8-4BCE-B879-C88A7B634257}" dt="2021-08-30T11:43:40.262" v="3247" actId="207"/>
          <ac:spMkLst>
            <pc:docMk/>
            <pc:sldMk cId="2802968213" sldId="1315"/>
            <ac:spMk id="6" creationId="{27A8B645-6097-4424-AB00-43AB22421906}"/>
          </ac:spMkLst>
        </pc:spChg>
        <pc:spChg chg="mod">
          <ac:chgData name="Al Fisher" userId="56e5e478-214b-4c71-8934-b534174f7106" providerId="ADAL" clId="{8472A6D6-E0A8-4BCE-B879-C88A7B634257}" dt="2021-08-30T16:43:06.981" v="4318" actId="21"/>
          <ac:spMkLst>
            <pc:docMk/>
            <pc:sldMk cId="2802968213" sldId="1315"/>
            <ac:spMk id="8" creationId="{87B37A94-ADBE-4D6C-9DF9-92B7C75E2F48}"/>
          </ac:spMkLst>
        </pc:spChg>
        <pc:spChg chg="add mod">
          <ac:chgData name="Al Fisher" userId="56e5e478-214b-4c71-8934-b534174f7106" providerId="ADAL" clId="{8472A6D6-E0A8-4BCE-B879-C88A7B634257}" dt="2021-08-30T17:19:51.587" v="4662" actId="164"/>
          <ac:spMkLst>
            <pc:docMk/>
            <pc:sldMk cId="2802968213" sldId="1315"/>
            <ac:spMk id="9" creationId="{522B034D-75DF-4804-9263-B30B8E01B2E7}"/>
          </ac:spMkLst>
        </pc:spChg>
        <pc:spChg chg="add mod">
          <ac:chgData name="Al Fisher" userId="56e5e478-214b-4c71-8934-b534174f7106" providerId="ADAL" clId="{8472A6D6-E0A8-4BCE-B879-C88A7B634257}" dt="2021-08-30T11:41:17.099" v="3226" actId="1076"/>
          <ac:spMkLst>
            <pc:docMk/>
            <pc:sldMk cId="2802968213" sldId="1315"/>
            <ac:spMk id="29" creationId="{27509DB0-BB65-444B-9DBE-4934099E8B96}"/>
          </ac:spMkLst>
        </pc:spChg>
        <pc:spChg chg="add mod">
          <ac:chgData name="Al Fisher" userId="56e5e478-214b-4c71-8934-b534174f7106" providerId="ADAL" clId="{8472A6D6-E0A8-4BCE-B879-C88A7B634257}" dt="2021-08-30T11:41:25.744" v="3230" actId="1038"/>
          <ac:spMkLst>
            <pc:docMk/>
            <pc:sldMk cId="2802968213" sldId="1315"/>
            <ac:spMk id="32" creationId="{0FFAED79-2816-4EB6-8BF9-D3EDD4FF5315}"/>
          </ac:spMkLst>
        </pc:spChg>
        <pc:spChg chg="mod topLvl">
          <ac:chgData name="Al Fisher" userId="56e5e478-214b-4c71-8934-b534174f7106" providerId="ADAL" clId="{8472A6D6-E0A8-4BCE-B879-C88A7B634257}" dt="2021-08-31T11:17:37.431" v="4762" actId="20577"/>
          <ac:spMkLst>
            <pc:docMk/>
            <pc:sldMk cId="2802968213" sldId="1315"/>
            <ac:spMk id="35" creationId="{36D7DFA1-8C70-4F0E-811E-55BA4F5CADAC}"/>
          </ac:spMkLst>
        </pc:spChg>
        <pc:spChg chg="del mod">
          <ac:chgData name="Al Fisher" userId="56e5e478-214b-4c71-8934-b534174f7106" providerId="ADAL" clId="{8472A6D6-E0A8-4BCE-B879-C88A7B634257}" dt="2021-08-30T17:18:35.125" v="4613" actId="478"/>
          <ac:spMkLst>
            <pc:docMk/>
            <pc:sldMk cId="2802968213" sldId="1315"/>
            <ac:spMk id="36" creationId="{ECF21048-8309-492A-B0C2-5E5F405316F3}"/>
          </ac:spMkLst>
        </pc:spChg>
        <pc:spChg chg="del mod topLvl">
          <ac:chgData name="Al Fisher" userId="56e5e478-214b-4c71-8934-b534174f7106" providerId="ADAL" clId="{8472A6D6-E0A8-4BCE-B879-C88A7B634257}" dt="2021-08-30T17:18:38.954" v="4616" actId="478"/>
          <ac:spMkLst>
            <pc:docMk/>
            <pc:sldMk cId="2802968213" sldId="1315"/>
            <ac:spMk id="37" creationId="{97BA044D-17B2-4AD7-B28E-D9705332D4BC}"/>
          </ac:spMkLst>
        </pc:spChg>
        <pc:spChg chg="add mod">
          <ac:chgData name="Al Fisher" userId="56e5e478-214b-4c71-8934-b534174f7106" providerId="ADAL" clId="{8472A6D6-E0A8-4BCE-B879-C88A7B634257}" dt="2021-08-30T17:21:00.096" v="4750" actId="20577"/>
          <ac:spMkLst>
            <pc:docMk/>
            <pc:sldMk cId="2802968213" sldId="1315"/>
            <ac:spMk id="38" creationId="{C42949CC-50FD-42D1-B881-9F29C8D37EDB}"/>
          </ac:spMkLst>
        </pc:spChg>
        <pc:grpChg chg="add mod">
          <ac:chgData name="Al Fisher" userId="56e5e478-214b-4c71-8934-b534174f7106" providerId="ADAL" clId="{8472A6D6-E0A8-4BCE-B879-C88A7B634257}" dt="2021-08-30T17:19:53.788" v="4663" actId="1076"/>
          <ac:grpSpMkLst>
            <pc:docMk/>
            <pc:sldMk cId="2802968213" sldId="1315"/>
            <ac:grpSpMk id="11" creationId="{1C52573C-02EC-4C30-A8DB-27F4BE5E5B5B}"/>
          </ac:grpSpMkLst>
        </pc:grpChg>
        <pc:grpChg chg="del">
          <ac:chgData name="Al Fisher" userId="56e5e478-214b-4c71-8934-b534174f7106" providerId="ADAL" clId="{8472A6D6-E0A8-4BCE-B879-C88A7B634257}" dt="2021-08-30T11:44:05.049" v="3249" actId="478"/>
          <ac:grpSpMkLst>
            <pc:docMk/>
            <pc:sldMk cId="2802968213" sldId="1315"/>
            <ac:grpSpMk id="17" creationId="{972E18DE-6520-4683-8815-30EB322EE815}"/>
          </ac:grpSpMkLst>
        </pc:grpChg>
        <pc:grpChg chg="del">
          <ac:chgData name="Al Fisher" userId="56e5e478-214b-4c71-8934-b534174f7106" providerId="ADAL" clId="{8472A6D6-E0A8-4BCE-B879-C88A7B634257}" dt="2021-08-30T11:44:03.626" v="3248" actId="478"/>
          <ac:grpSpMkLst>
            <pc:docMk/>
            <pc:sldMk cId="2802968213" sldId="1315"/>
            <ac:grpSpMk id="27" creationId="{2A7446F0-E866-4625-9AB4-A9245DAAFAF0}"/>
          </ac:grpSpMkLst>
        </pc:grpChg>
        <pc:grpChg chg="del">
          <ac:chgData name="Al Fisher" userId="56e5e478-214b-4c71-8934-b534174f7106" providerId="ADAL" clId="{8472A6D6-E0A8-4BCE-B879-C88A7B634257}" dt="2021-08-30T11:44:06.715" v="3250" actId="478"/>
          <ac:grpSpMkLst>
            <pc:docMk/>
            <pc:sldMk cId="2802968213" sldId="1315"/>
            <ac:grpSpMk id="28" creationId="{75599FDA-3B70-494B-99E9-021D4ED84761}"/>
          </ac:grpSpMkLst>
        </pc:grpChg>
        <pc:grpChg chg="add del mod">
          <ac:chgData name="Al Fisher" userId="56e5e478-214b-4c71-8934-b534174f7106" providerId="ADAL" clId="{8472A6D6-E0A8-4BCE-B879-C88A7B634257}" dt="2021-08-30T17:18:38.954" v="4616" actId="478"/>
          <ac:grpSpMkLst>
            <pc:docMk/>
            <pc:sldMk cId="2802968213" sldId="1315"/>
            <ac:grpSpMk id="33" creationId="{23565AA7-92A2-4BD3-9172-C12640EAD4C6}"/>
          </ac:grpSpMkLst>
        </pc:grpChg>
        <pc:grpChg chg="del mod">
          <ac:chgData name="Al Fisher" userId="56e5e478-214b-4c71-8934-b534174f7106" providerId="ADAL" clId="{8472A6D6-E0A8-4BCE-B879-C88A7B634257}" dt="2021-08-30T17:18:35.125" v="4613" actId="478"/>
          <ac:grpSpMkLst>
            <pc:docMk/>
            <pc:sldMk cId="2802968213" sldId="1315"/>
            <ac:grpSpMk id="34" creationId="{145B3DFF-1169-4C5A-A0F2-57CE0B9A7F12}"/>
          </ac:grpSpMkLst>
        </pc:grpChg>
      </pc:sldChg>
      <pc:sldChg chg="addSp delSp modSp add mod">
        <pc:chgData name="Al Fisher" userId="56e5e478-214b-4c71-8934-b534174f7106" providerId="ADAL" clId="{8472A6D6-E0A8-4BCE-B879-C88A7B634257}" dt="2021-08-31T15:18:09.645" v="5832" actId="20577"/>
        <pc:sldMkLst>
          <pc:docMk/>
          <pc:sldMk cId="2394271249" sldId="1316"/>
        </pc:sldMkLst>
        <pc:spChg chg="mod">
          <ac:chgData name="Al Fisher" userId="56e5e478-214b-4c71-8934-b534174f7106" providerId="ADAL" clId="{8472A6D6-E0A8-4BCE-B879-C88A7B634257}" dt="2021-08-30T11:46:17.823" v="3403"/>
          <ac:spMkLst>
            <pc:docMk/>
            <pc:sldMk cId="2394271249" sldId="1316"/>
            <ac:spMk id="3" creationId="{3B6C0D2C-EC58-431E-802E-891B7E7EEB8F}"/>
          </ac:spMkLst>
        </pc:spChg>
        <pc:spChg chg="add del mod">
          <ac:chgData name="Al Fisher" userId="56e5e478-214b-4c71-8934-b534174f7106" providerId="ADAL" clId="{8472A6D6-E0A8-4BCE-B879-C88A7B634257}" dt="2021-08-30T11:46:44.310" v="3423" actId="21"/>
          <ac:spMkLst>
            <pc:docMk/>
            <pc:sldMk cId="2394271249" sldId="1316"/>
            <ac:spMk id="6" creationId="{27A8B645-6097-4424-AB00-43AB22421906}"/>
          </ac:spMkLst>
        </pc:spChg>
        <pc:spChg chg="del mod topLvl">
          <ac:chgData name="Al Fisher" userId="56e5e478-214b-4c71-8934-b534174f7106" providerId="ADAL" clId="{8472A6D6-E0A8-4BCE-B879-C88A7B634257}" dt="2021-08-30T11:46:49.217" v="3426" actId="478"/>
          <ac:spMkLst>
            <pc:docMk/>
            <pc:sldMk cId="2394271249" sldId="1316"/>
            <ac:spMk id="7" creationId="{473AF186-B89F-4585-8018-218F0AC59F26}"/>
          </ac:spMkLst>
        </pc:spChg>
        <pc:spChg chg="mod topLvl">
          <ac:chgData name="Al Fisher" userId="56e5e478-214b-4c71-8934-b534174f7106" providerId="ADAL" clId="{8472A6D6-E0A8-4BCE-B879-C88A7B634257}" dt="2021-08-30T11:57:06.511" v="3705" actId="20577"/>
          <ac:spMkLst>
            <pc:docMk/>
            <pc:sldMk cId="2394271249" sldId="1316"/>
            <ac:spMk id="8" creationId="{87B37A94-ADBE-4D6C-9DF9-92B7C75E2F48}"/>
          </ac:spMkLst>
        </pc:spChg>
        <pc:spChg chg="add mod">
          <ac:chgData name="Al Fisher" userId="56e5e478-214b-4c71-8934-b534174f7106" providerId="ADAL" clId="{8472A6D6-E0A8-4BCE-B879-C88A7B634257}" dt="2021-08-30T11:47:02.728" v="3433" actId="164"/>
          <ac:spMkLst>
            <pc:docMk/>
            <pc:sldMk cId="2394271249" sldId="1316"/>
            <ac:spMk id="11" creationId="{17DA7851-25C4-4407-8055-545F932683D8}"/>
          </ac:spMkLst>
        </pc:spChg>
        <pc:spChg chg="add mod">
          <ac:chgData name="Al Fisher" userId="56e5e478-214b-4c71-8934-b534174f7106" providerId="ADAL" clId="{8472A6D6-E0A8-4BCE-B879-C88A7B634257}" dt="2021-08-30T11:47:02.728" v="3433" actId="164"/>
          <ac:spMkLst>
            <pc:docMk/>
            <pc:sldMk cId="2394271249" sldId="1316"/>
            <ac:spMk id="12" creationId="{438F2A72-61F8-4047-B9F9-EEF5B7312365}"/>
          </ac:spMkLst>
        </pc:spChg>
        <pc:spChg chg="add mod">
          <ac:chgData name="Al Fisher" userId="56e5e478-214b-4c71-8934-b534174f7106" providerId="ADAL" clId="{8472A6D6-E0A8-4BCE-B879-C88A7B634257}" dt="2021-08-30T11:47:02.728" v="3433" actId="164"/>
          <ac:spMkLst>
            <pc:docMk/>
            <pc:sldMk cId="2394271249" sldId="1316"/>
            <ac:spMk id="13" creationId="{2BD4ACB8-03FC-437F-9E4C-B175AD5B3DF0}"/>
          </ac:spMkLst>
        </pc:spChg>
        <pc:spChg chg="add mod">
          <ac:chgData name="Al Fisher" userId="56e5e478-214b-4c71-8934-b534174f7106" providerId="ADAL" clId="{8472A6D6-E0A8-4BCE-B879-C88A7B634257}" dt="2021-08-30T11:47:02.728" v="3433" actId="164"/>
          <ac:spMkLst>
            <pc:docMk/>
            <pc:sldMk cId="2394271249" sldId="1316"/>
            <ac:spMk id="14" creationId="{63E3CC1C-B34A-4B10-8DBA-AAE7E51E38C2}"/>
          </ac:spMkLst>
        </pc:spChg>
        <pc:spChg chg="del mod">
          <ac:chgData name="Al Fisher" userId="56e5e478-214b-4c71-8934-b534174f7106" providerId="ADAL" clId="{8472A6D6-E0A8-4BCE-B879-C88A7B634257}" dt="2021-08-30T11:48:29.778" v="3480" actId="478"/>
          <ac:spMkLst>
            <pc:docMk/>
            <pc:sldMk cId="2394271249" sldId="1316"/>
            <ac:spMk id="18" creationId="{EEEAAE8C-7D7B-4597-8F51-18CA6B40496D}"/>
          </ac:spMkLst>
        </pc:spChg>
        <pc:spChg chg="del mod">
          <ac:chgData name="Al Fisher" userId="56e5e478-214b-4c71-8934-b534174f7106" providerId="ADAL" clId="{8472A6D6-E0A8-4BCE-B879-C88A7B634257}" dt="2021-08-30T11:48:28.521" v="3479" actId="478"/>
          <ac:spMkLst>
            <pc:docMk/>
            <pc:sldMk cId="2394271249" sldId="1316"/>
            <ac:spMk id="19" creationId="{5387BE20-4E61-4981-A22B-D497FABBAAE4}"/>
          </ac:spMkLst>
        </pc:spChg>
        <pc:spChg chg="del mod topLvl">
          <ac:chgData name="Al Fisher" userId="56e5e478-214b-4c71-8934-b534174f7106" providerId="ADAL" clId="{8472A6D6-E0A8-4BCE-B879-C88A7B634257}" dt="2021-08-30T11:48:31.313" v="3481" actId="478"/>
          <ac:spMkLst>
            <pc:docMk/>
            <pc:sldMk cId="2394271249" sldId="1316"/>
            <ac:spMk id="20" creationId="{1D04903C-28E9-4B92-8813-7A0054254A13}"/>
          </ac:spMkLst>
        </pc:spChg>
        <pc:spChg chg="del mod">
          <ac:chgData name="Al Fisher" userId="56e5e478-214b-4c71-8934-b534174f7106" providerId="ADAL" clId="{8472A6D6-E0A8-4BCE-B879-C88A7B634257}" dt="2021-08-30T11:48:24.753" v="3476" actId="478"/>
          <ac:spMkLst>
            <pc:docMk/>
            <pc:sldMk cId="2394271249" sldId="1316"/>
            <ac:spMk id="21" creationId="{4A23B6A9-C08E-4AB8-9B9E-C9D03479B0EF}"/>
          </ac:spMkLst>
        </pc:spChg>
        <pc:spChg chg="mod">
          <ac:chgData name="Al Fisher" userId="56e5e478-214b-4c71-8934-b534174f7106" providerId="ADAL" clId="{8472A6D6-E0A8-4BCE-B879-C88A7B634257}" dt="2021-08-30T16:42:09.298" v="4317" actId="20577"/>
          <ac:spMkLst>
            <pc:docMk/>
            <pc:sldMk cId="2394271249" sldId="1316"/>
            <ac:spMk id="23" creationId="{8DF673FD-6BD3-414B-A524-899ECE17A2CF}"/>
          </ac:spMkLst>
        </pc:spChg>
        <pc:spChg chg="mod">
          <ac:chgData name="Al Fisher" userId="56e5e478-214b-4c71-8934-b534174f7106" providerId="ADAL" clId="{8472A6D6-E0A8-4BCE-B879-C88A7B634257}" dt="2021-08-30T11:48:04.748" v="3447"/>
          <ac:spMkLst>
            <pc:docMk/>
            <pc:sldMk cId="2394271249" sldId="1316"/>
            <ac:spMk id="25" creationId="{39E4C2D6-5477-4E7D-87EF-4151ADF440DC}"/>
          </ac:spMkLst>
        </pc:spChg>
        <pc:spChg chg="mod">
          <ac:chgData name="Al Fisher" userId="56e5e478-214b-4c71-8934-b534174f7106" providerId="ADAL" clId="{8472A6D6-E0A8-4BCE-B879-C88A7B634257}" dt="2021-08-30T16:40:50.259" v="4274" actId="1038"/>
          <ac:spMkLst>
            <pc:docMk/>
            <pc:sldMk cId="2394271249" sldId="1316"/>
            <ac:spMk id="26" creationId="{E4BD061E-F099-4BA7-AF1F-6D5E925D6A88}"/>
          </ac:spMkLst>
        </pc:spChg>
        <pc:spChg chg="mod">
          <ac:chgData name="Al Fisher" userId="56e5e478-214b-4c71-8934-b534174f7106" providerId="ADAL" clId="{8472A6D6-E0A8-4BCE-B879-C88A7B634257}" dt="2021-08-30T16:40:53.712" v="4279" actId="1036"/>
          <ac:spMkLst>
            <pc:docMk/>
            <pc:sldMk cId="2394271249" sldId="1316"/>
            <ac:spMk id="27" creationId="{57038F63-F5D3-461F-97BC-A4D13DD9F222}"/>
          </ac:spMkLst>
        </pc:spChg>
        <pc:spChg chg="mod">
          <ac:chgData name="Al Fisher" userId="56e5e478-214b-4c71-8934-b534174f7106" providerId="ADAL" clId="{8472A6D6-E0A8-4BCE-B879-C88A7B634257}" dt="2021-08-30T16:40:57.527" v="4289" actId="1038"/>
          <ac:spMkLst>
            <pc:docMk/>
            <pc:sldMk cId="2394271249" sldId="1316"/>
            <ac:spMk id="28" creationId="{F369562A-DE45-451D-A7EB-3E72A353D637}"/>
          </ac:spMkLst>
        </pc:spChg>
        <pc:spChg chg="del">
          <ac:chgData name="Al Fisher" userId="56e5e478-214b-4c71-8934-b534174f7106" providerId="ADAL" clId="{8472A6D6-E0A8-4BCE-B879-C88A7B634257}" dt="2021-08-30T11:46:33.283" v="3418" actId="478"/>
          <ac:spMkLst>
            <pc:docMk/>
            <pc:sldMk cId="2394271249" sldId="1316"/>
            <ac:spMk id="29" creationId="{27509DB0-BB65-444B-9DBE-4934099E8B96}"/>
          </ac:spMkLst>
        </pc:spChg>
        <pc:spChg chg="add del mod">
          <ac:chgData name="Al Fisher" userId="56e5e478-214b-4c71-8934-b534174f7106" providerId="ADAL" clId="{8472A6D6-E0A8-4BCE-B879-C88A7B634257}" dt="2021-08-30T11:48:47.745" v="3484" actId="478"/>
          <ac:spMkLst>
            <pc:docMk/>
            <pc:sldMk cId="2394271249" sldId="1316"/>
            <ac:spMk id="30" creationId="{0B0C2548-F2A2-43DB-AF79-8CC4002CAE5F}"/>
          </ac:spMkLst>
        </pc:spChg>
        <pc:spChg chg="add mod">
          <ac:chgData name="Al Fisher" userId="56e5e478-214b-4c71-8934-b534174f7106" providerId="ADAL" clId="{8472A6D6-E0A8-4BCE-B879-C88A7B634257}" dt="2021-08-30T11:48:55.950" v="3486" actId="207"/>
          <ac:spMkLst>
            <pc:docMk/>
            <pc:sldMk cId="2394271249" sldId="1316"/>
            <ac:spMk id="31" creationId="{9C4B6E62-C632-4733-8DFC-8111F5C1EEDE}"/>
          </ac:spMkLst>
        </pc:spChg>
        <pc:spChg chg="del">
          <ac:chgData name="Al Fisher" userId="56e5e478-214b-4c71-8934-b534174f7106" providerId="ADAL" clId="{8472A6D6-E0A8-4BCE-B879-C88A7B634257}" dt="2021-08-30T11:46:32.371" v="3417" actId="478"/>
          <ac:spMkLst>
            <pc:docMk/>
            <pc:sldMk cId="2394271249" sldId="1316"/>
            <ac:spMk id="32" creationId="{0FFAED79-2816-4EB6-8BF9-D3EDD4FF5315}"/>
          </ac:spMkLst>
        </pc:spChg>
        <pc:spChg chg="add mod">
          <ac:chgData name="Al Fisher" userId="56e5e478-214b-4c71-8934-b534174f7106" providerId="ADAL" clId="{8472A6D6-E0A8-4BCE-B879-C88A7B634257}" dt="2021-08-31T15:18:09.645" v="5832" actId="20577"/>
          <ac:spMkLst>
            <pc:docMk/>
            <pc:sldMk cId="2394271249" sldId="1316"/>
            <ac:spMk id="37" creationId="{46E0CD88-08A5-49D7-92AC-66AA749DAC21}"/>
          </ac:spMkLst>
        </pc:spChg>
        <pc:grpChg chg="add del mod">
          <ac:chgData name="Al Fisher" userId="56e5e478-214b-4c71-8934-b534174f7106" providerId="ADAL" clId="{8472A6D6-E0A8-4BCE-B879-C88A7B634257}" dt="2021-08-30T11:47:11.480" v="3437" actId="21"/>
          <ac:grpSpMkLst>
            <pc:docMk/>
            <pc:sldMk cId="2394271249" sldId="1316"/>
            <ac:grpSpMk id="2" creationId="{1D339587-31B0-4B80-BC21-129B3544F0AF}"/>
          </ac:grpSpMkLst>
        </pc:grpChg>
        <pc:grpChg chg="add del">
          <ac:chgData name="Al Fisher" userId="56e5e478-214b-4c71-8934-b534174f7106" providerId="ADAL" clId="{8472A6D6-E0A8-4BCE-B879-C88A7B634257}" dt="2021-08-30T11:46:44.310" v="3423" actId="21"/>
          <ac:grpSpMkLst>
            <pc:docMk/>
            <pc:sldMk cId="2394271249" sldId="1316"/>
            <ac:grpSpMk id="5" creationId="{E850C409-984D-484D-A921-59827D2846C3}"/>
          </ac:grpSpMkLst>
        </pc:grpChg>
        <pc:grpChg chg="add del mod">
          <ac:chgData name="Al Fisher" userId="56e5e478-214b-4c71-8934-b534174f7106" providerId="ADAL" clId="{8472A6D6-E0A8-4BCE-B879-C88A7B634257}" dt="2021-08-30T11:48:31.313" v="3481" actId="478"/>
          <ac:grpSpMkLst>
            <pc:docMk/>
            <pc:sldMk cId="2394271249" sldId="1316"/>
            <ac:grpSpMk id="9" creationId="{38AE8465-826A-4A98-87A2-C037B30D844B}"/>
          </ac:grpSpMkLst>
        </pc:grpChg>
        <pc:grpChg chg="del">
          <ac:chgData name="Al Fisher" userId="56e5e478-214b-4c71-8934-b534174f7106" providerId="ADAL" clId="{8472A6D6-E0A8-4BCE-B879-C88A7B634257}" dt="2021-08-30T11:46:49.217" v="3426" actId="478"/>
          <ac:grpSpMkLst>
            <pc:docMk/>
            <pc:sldMk cId="2394271249" sldId="1316"/>
            <ac:grpSpMk id="16" creationId="{1A31419D-F90D-4993-A2B3-8C63B882A044}"/>
          </ac:grpSpMkLst>
        </pc:grpChg>
        <pc:grpChg chg="add del mod">
          <ac:chgData name="Al Fisher" userId="56e5e478-214b-4c71-8934-b534174f7106" providerId="ADAL" clId="{8472A6D6-E0A8-4BCE-B879-C88A7B634257}" dt="2021-08-30T11:48:29.778" v="3480" actId="478"/>
          <ac:grpSpMkLst>
            <pc:docMk/>
            <pc:sldMk cId="2394271249" sldId="1316"/>
            <ac:grpSpMk id="17" creationId="{760C2B2E-4928-4540-93E5-3DEB6EB47A63}"/>
          </ac:grpSpMkLst>
        </pc:grpChg>
        <pc:grpChg chg="add mod">
          <ac:chgData name="Al Fisher" userId="56e5e478-214b-4c71-8934-b534174f7106" providerId="ADAL" clId="{8472A6D6-E0A8-4BCE-B879-C88A7B634257}" dt="2021-08-30T16:43:39.302" v="4329" actId="1076"/>
          <ac:grpSpMkLst>
            <pc:docMk/>
            <pc:sldMk cId="2394271249" sldId="1316"/>
            <ac:grpSpMk id="22" creationId="{490CD06D-E091-42C0-AE0C-B7F9BDA50E62}"/>
          </ac:grpSpMkLst>
        </pc:grpChg>
        <pc:grpChg chg="mod">
          <ac:chgData name="Al Fisher" userId="56e5e478-214b-4c71-8934-b534174f7106" providerId="ADAL" clId="{8472A6D6-E0A8-4BCE-B879-C88A7B634257}" dt="2021-08-30T11:48:04.748" v="3447"/>
          <ac:grpSpMkLst>
            <pc:docMk/>
            <pc:sldMk cId="2394271249" sldId="1316"/>
            <ac:grpSpMk id="24" creationId="{18D95C6B-888A-4628-81DB-89964A0A37CF}"/>
          </ac:grpSpMkLst>
        </pc:grpChg>
        <pc:cxnChg chg="add mod">
          <ac:chgData name="Al Fisher" userId="56e5e478-214b-4c71-8934-b534174f7106" providerId="ADAL" clId="{8472A6D6-E0A8-4BCE-B879-C88A7B634257}" dt="2021-08-30T11:49:52.429" v="3498" actId="692"/>
          <ac:cxnSpMkLst>
            <pc:docMk/>
            <pc:sldMk cId="2394271249" sldId="1316"/>
            <ac:cxnSpMk id="15" creationId="{1663BFB3-1614-4490-B58F-E7E130BA3EC3}"/>
          </ac:cxnSpMkLst>
        </pc:cxnChg>
        <pc:cxnChg chg="add mod">
          <ac:chgData name="Al Fisher" userId="56e5e478-214b-4c71-8934-b534174f7106" providerId="ADAL" clId="{8472A6D6-E0A8-4BCE-B879-C88A7B634257}" dt="2021-08-30T11:49:52.429" v="3498" actId="692"/>
          <ac:cxnSpMkLst>
            <pc:docMk/>
            <pc:sldMk cId="2394271249" sldId="1316"/>
            <ac:cxnSpMk id="33" creationId="{686C6884-0AA8-486C-BFF1-1B56A3876CE1}"/>
          </ac:cxnSpMkLst>
        </pc:cxnChg>
        <pc:cxnChg chg="add mod">
          <ac:chgData name="Al Fisher" userId="56e5e478-214b-4c71-8934-b534174f7106" providerId="ADAL" clId="{8472A6D6-E0A8-4BCE-B879-C88A7B634257}" dt="2021-08-30T11:49:52.429" v="3498" actId="692"/>
          <ac:cxnSpMkLst>
            <pc:docMk/>
            <pc:sldMk cId="2394271249" sldId="1316"/>
            <ac:cxnSpMk id="34" creationId="{0114FEEF-EDDB-41D4-B5B1-051E4E10334A}"/>
          </ac:cxnSpMkLst>
        </pc:cxnChg>
        <pc:cxnChg chg="add mod">
          <ac:chgData name="Al Fisher" userId="56e5e478-214b-4c71-8934-b534174f7106" providerId="ADAL" clId="{8472A6D6-E0A8-4BCE-B879-C88A7B634257}" dt="2021-08-30T11:49:52.429" v="3498" actId="692"/>
          <ac:cxnSpMkLst>
            <pc:docMk/>
            <pc:sldMk cId="2394271249" sldId="1316"/>
            <ac:cxnSpMk id="35" creationId="{6C11075F-888E-41F0-B82A-F41295DFF149}"/>
          </ac:cxnSpMkLst>
        </pc:cxnChg>
      </pc:sldChg>
      <pc:sldChg chg="modSp new mod ord">
        <pc:chgData name="Al Fisher" userId="56e5e478-214b-4c71-8934-b534174f7106" providerId="ADAL" clId="{8472A6D6-E0A8-4BCE-B879-C88A7B634257}" dt="2021-08-30T13:45:18.242" v="4269"/>
        <pc:sldMkLst>
          <pc:docMk/>
          <pc:sldMk cId="1867168241" sldId="1317"/>
        </pc:sldMkLst>
        <pc:spChg chg="mod">
          <ac:chgData name="Al Fisher" userId="56e5e478-214b-4c71-8934-b534174f7106" providerId="ADAL" clId="{8472A6D6-E0A8-4BCE-B879-C88A7B634257}" dt="2021-08-30T13:31:20.223" v="4267" actId="20577"/>
          <ac:spMkLst>
            <pc:docMk/>
            <pc:sldMk cId="1867168241" sldId="1317"/>
            <ac:spMk id="2" creationId="{A5F37049-1724-4803-BB3A-0B904276E65F}"/>
          </ac:spMkLst>
        </pc:spChg>
        <pc:spChg chg="mod">
          <ac:chgData name="Al Fisher" userId="56e5e478-214b-4c71-8934-b534174f7106" providerId="ADAL" clId="{8472A6D6-E0A8-4BCE-B879-C88A7B634257}" dt="2021-08-30T13:15:54.692" v="4115" actId="20577"/>
          <ac:spMkLst>
            <pc:docMk/>
            <pc:sldMk cId="1867168241" sldId="1317"/>
            <ac:spMk id="3" creationId="{587CE932-E3CA-4D38-8BAB-5C22B6BF1D05}"/>
          </ac:spMkLst>
        </pc:spChg>
      </pc:sldChg>
      <pc:sldChg chg="addSp delSp modSp add mod">
        <pc:chgData name="Al Fisher" userId="56e5e478-214b-4c71-8934-b534174f7106" providerId="ADAL" clId="{8472A6D6-E0A8-4BCE-B879-C88A7B634257}" dt="2021-08-31T12:48:50.935" v="5114" actId="20577"/>
        <pc:sldMkLst>
          <pc:docMk/>
          <pc:sldMk cId="3008943688" sldId="1318"/>
        </pc:sldMkLst>
        <pc:spChg chg="mod">
          <ac:chgData name="Al Fisher" userId="56e5e478-214b-4c71-8934-b534174f7106" providerId="ADAL" clId="{8472A6D6-E0A8-4BCE-B879-C88A7B634257}" dt="2021-08-31T11:21:38.199" v="4996" actId="207"/>
          <ac:spMkLst>
            <pc:docMk/>
            <pc:sldMk cId="3008943688" sldId="1318"/>
            <ac:spMk id="6" creationId="{27A8B645-6097-4424-AB00-43AB22421906}"/>
          </ac:spMkLst>
        </pc:spChg>
        <pc:spChg chg="del">
          <ac:chgData name="Al Fisher" userId="56e5e478-214b-4c71-8934-b534174f7106" providerId="ADAL" clId="{8472A6D6-E0A8-4BCE-B879-C88A7B634257}" dt="2021-08-31T11:21:33.482" v="4995" actId="478"/>
          <ac:spMkLst>
            <pc:docMk/>
            <pc:sldMk cId="3008943688" sldId="1318"/>
            <ac:spMk id="7" creationId="{473AF186-B89F-4585-8018-218F0AC59F26}"/>
          </ac:spMkLst>
        </pc:spChg>
        <pc:spChg chg="mod">
          <ac:chgData name="Al Fisher" userId="56e5e478-214b-4c71-8934-b534174f7106" providerId="ADAL" clId="{8472A6D6-E0A8-4BCE-B879-C88A7B634257}" dt="2021-08-31T11:18:39.883" v="4774" actId="20577"/>
          <ac:spMkLst>
            <pc:docMk/>
            <pc:sldMk cId="3008943688" sldId="1318"/>
            <ac:spMk id="8" creationId="{87B37A94-ADBE-4D6C-9DF9-92B7C75E2F48}"/>
          </ac:spMkLst>
        </pc:spChg>
        <pc:spChg chg="del">
          <ac:chgData name="Al Fisher" userId="56e5e478-214b-4c71-8934-b534174f7106" providerId="ADAL" clId="{8472A6D6-E0A8-4BCE-B879-C88A7B634257}" dt="2021-08-31T11:21:58.300" v="5002" actId="478"/>
          <ac:spMkLst>
            <pc:docMk/>
            <pc:sldMk cId="3008943688" sldId="1318"/>
            <ac:spMk id="10" creationId="{62A8B2AA-46EC-4A84-985F-B0D01E5AC26B}"/>
          </ac:spMkLst>
        </pc:spChg>
        <pc:spChg chg="del topLvl">
          <ac:chgData name="Al Fisher" userId="56e5e478-214b-4c71-8934-b534174f7106" providerId="ADAL" clId="{8472A6D6-E0A8-4BCE-B879-C88A7B634257}" dt="2021-08-31T11:22:00.091" v="5003" actId="478"/>
          <ac:spMkLst>
            <pc:docMk/>
            <pc:sldMk cId="3008943688" sldId="1318"/>
            <ac:spMk id="13" creationId="{23CE5B5A-8F40-497D-B007-9853A0AD2970}"/>
          </ac:spMkLst>
        </pc:spChg>
        <pc:spChg chg="mod topLvl">
          <ac:chgData name="Al Fisher" userId="56e5e478-214b-4c71-8934-b534174f7106" providerId="ADAL" clId="{8472A6D6-E0A8-4BCE-B879-C88A7B634257}" dt="2021-08-31T12:48:50.935" v="5114" actId="20577"/>
          <ac:spMkLst>
            <pc:docMk/>
            <pc:sldMk cId="3008943688" sldId="1318"/>
            <ac:spMk id="14" creationId="{E403645D-E019-4678-B999-AF45548687F5}"/>
          </ac:spMkLst>
        </pc:spChg>
        <pc:spChg chg="mod topLvl">
          <ac:chgData name="Al Fisher" userId="56e5e478-214b-4c71-8934-b534174f7106" providerId="ADAL" clId="{8472A6D6-E0A8-4BCE-B879-C88A7B634257}" dt="2021-08-31T11:22:20.281" v="5040" actId="20577"/>
          <ac:spMkLst>
            <pc:docMk/>
            <pc:sldMk cId="3008943688" sldId="1318"/>
            <ac:spMk id="20" creationId="{F5A13FBC-B3BB-4689-83CA-3870CA95A1F0}"/>
          </ac:spMkLst>
        </pc:spChg>
        <pc:spChg chg="del">
          <ac:chgData name="Al Fisher" userId="56e5e478-214b-4c71-8934-b534174f7106" providerId="ADAL" clId="{8472A6D6-E0A8-4BCE-B879-C88A7B634257}" dt="2021-08-31T11:21:49.326" v="4997" actId="478"/>
          <ac:spMkLst>
            <pc:docMk/>
            <pc:sldMk cId="3008943688" sldId="1318"/>
            <ac:spMk id="23" creationId="{CF03E605-B287-4ACE-BC21-9AEF06BF0FE3}"/>
          </ac:spMkLst>
        </pc:spChg>
        <pc:spChg chg="del">
          <ac:chgData name="Al Fisher" userId="56e5e478-214b-4c71-8934-b534174f7106" providerId="ADAL" clId="{8472A6D6-E0A8-4BCE-B879-C88A7B634257}" dt="2021-08-31T11:21:52.092" v="4998" actId="478"/>
          <ac:spMkLst>
            <pc:docMk/>
            <pc:sldMk cId="3008943688" sldId="1318"/>
            <ac:spMk id="24" creationId="{718BD35B-2CA0-479C-A86B-CBE8B203EACC}"/>
          </ac:spMkLst>
        </pc:spChg>
        <pc:spChg chg="del topLvl">
          <ac:chgData name="Al Fisher" userId="56e5e478-214b-4c71-8934-b534174f7106" providerId="ADAL" clId="{8472A6D6-E0A8-4BCE-B879-C88A7B634257}" dt="2021-08-31T11:21:56.337" v="5001" actId="478"/>
          <ac:spMkLst>
            <pc:docMk/>
            <pc:sldMk cId="3008943688" sldId="1318"/>
            <ac:spMk id="25" creationId="{7E7D12A8-F878-49AF-8F48-68E5A688483D}"/>
          </ac:spMkLst>
        </pc:spChg>
        <pc:spChg chg="del">
          <ac:chgData name="Al Fisher" userId="56e5e478-214b-4c71-8934-b534174f7106" providerId="ADAL" clId="{8472A6D6-E0A8-4BCE-B879-C88A7B634257}" dt="2021-08-31T11:22:01.923" v="5004" actId="478"/>
          <ac:spMkLst>
            <pc:docMk/>
            <pc:sldMk cId="3008943688" sldId="1318"/>
            <ac:spMk id="31" creationId="{44456A82-2FF6-4069-B608-426328302E05}"/>
          </ac:spMkLst>
        </pc:spChg>
        <pc:grpChg chg="del">
          <ac:chgData name="Al Fisher" userId="56e5e478-214b-4c71-8934-b534174f7106" providerId="ADAL" clId="{8472A6D6-E0A8-4BCE-B879-C88A7B634257}" dt="2021-08-31T11:21:33.482" v="4995" actId="478"/>
          <ac:grpSpMkLst>
            <pc:docMk/>
            <pc:sldMk cId="3008943688" sldId="1318"/>
            <ac:grpSpMk id="5" creationId="{E850C409-984D-484D-A921-59827D2846C3}"/>
          </ac:grpSpMkLst>
        </pc:grpChg>
        <pc:grpChg chg="del">
          <ac:chgData name="Al Fisher" userId="56e5e478-214b-4c71-8934-b534174f7106" providerId="ADAL" clId="{8472A6D6-E0A8-4BCE-B879-C88A7B634257}" dt="2021-08-31T11:21:58.300" v="5002" actId="478"/>
          <ac:grpSpMkLst>
            <pc:docMk/>
            <pc:sldMk cId="3008943688" sldId="1318"/>
            <ac:grpSpMk id="15" creationId="{21B26167-B225-42E7-B8B3-1EDEE72EA023}"/>
          </ac:grpSpMkLst>
        </pc:grpChg>
        <pc:grpChg chg="del">
          <ac:chgData name="Al Fisher" userId="56e5e478-214b-4c71-8934-b534174f7106" providerId="ADAL" clId="{8472A6D6-E0A8-4BCE-B879-C88A7B634257}" dt="2021-08-31T11:22:00.091" v="5003" actId="478"/>
          <ac:grpSpMkLst>
            <pc:docMk/>
            <pc:sldMk cId="3008943688" sldId="1318"/>
            <ac:grpSpMk id="17" creationId="{972E18DE-6520-4683-8815-30EB322EE815}"/>
          </ac:grpSpMkLst>
        </pc:grpChg>
        <pc:grpChg chg="del">
          <ac:chgData name="Al Fisher" userId="56e5e478-214b-4c71-8934-b534174f7106" providerId="ADAL" clId="{8472A6D6-E0A8-4BCE-B879-C88A7B634257}" dt="2021-08-31T11:21:52.092" v="4998" actId="478"/>
          <ac:grpSpMkLst>
            <pc:docMk/>
            <pc:sldMk cId="3008943688" sldId="1318"/>
            <ac:grpSpMk id="26" creationId="{99F6D3D9-FCAE-40F4-AFDE-CAE098219CB3}"/>
          </ac:grpSpMkLst>
        </pc:grpChg>
        <pc:grpChg chg="add del">
          <ac:chgData name="Al Fisher" userId="56e5e478-214b-4c71-8934-b534174f7106" providerId="ADAL" clId="{8472A6D6-E0A8-4BCE-B879-C88A7B634257}" dt="2021-08-31T11:21:56.337" v="5001" actId="478"/>
          <ac:grpSpMkLst>
            <pc:docMk/>
            <pc:sldMk cId="3008943688" sldId="1318"/>
            <ac:grpSpMk id="27" creationId="{2A7446F0-E866-4625-9AB4-A9245DAAFAF0}"/>
          </ac:grpSpMkLst>
        </pc:grpChg>
        <pc:grpChg chg="del">
          <ac:chgData name="Al Fisher" userId="56e5e478-214b-4c71-8934-b534174f7106" providerId="ADAL" clId="{8472A6D6-E0A8-4BCE-B879-C88A7B634257}" dt="2021-08-31T11:22:02.731" v="5005" actId="478"/>
          <ac:grpSpMkLst>
            <pc:docMk/>
            <pc:sldMk cId="3008943688" sldId="1318"/>
            <ac:grpSpMk id="41" creationId="{878AB908-A559-4BE8-9D45-67D2A5DB35F9}"/>
          </ac:grpSpMkLst>
        </pc:grpChg>
      </pc:sldChg>
      <pc:sldChg chg="addSp delSp modSp new mod">
        <pc:chgData name="Al Fisher" userId="56e5e478-214b-4c71-8934-b534174f7106" providerId="ADAL" clId="{8472A6D6-E0A8-4BCE-B879-C88A7B634257}" dt="2021-08-31T14:20:08.051" v="5674"/>
        <pc:sldMkLst>
          <pc:docMk/>
          <pc:sldMk cId="1839263280" sldId="1319"/>
        </pc:sldMkLst>
        <pc:spChg chg="del">
          <ac:chgData name="Al Fisher" userId="56e5e478-214b-4c71-8934-b534174f7106" providerId="ADAL" clId="{8472A6D6-E0A8-4BCE-B879-C88A7B634257}" dt="2021-08-31T14:16:00.754" v="5490" actId="3680"/>
          <ac:spMkLst>
            <pc:docMk/>
            <pc:sldMk cId="1839263280" sldId="1319"/>
            <ac:spMk id="2" creationId="{D16A3F03-F3C6-4872-AE47-D9228ACFC61D}"/>
          </ac:spMkLst>
        </pc:spChg>
        <pc:spChg chg="add mod">
          <ac:chgData name="Al Fisher" userId="56e5e478-214b-4c71-8934-b534174f7106" providerId="ADAL" clId="{8472A6D6-E0A8-4BCE-B879-C88A7B634257}" dt="2021-08-31T14:18:41.192" v="5638" actId="1076"/>
          <ac:spMkLst>
            <pc:docMk/>
            <pc:sldMk cId="1839263280" sldId="1319"/>
            <ac:spMk id="6" creationId="{8279D29A-679A-40FF-A832-C4375BA08226}"/>
          </ac:spMkLst>
        </pc:spChg>
        <pc:spChg chg="add del mod">
          <ac:chgData name="Al Fisher" userId="56e5e478-214b-4c71-8934-b534174f7106" providerId="ADAL" clId="{8472A6D6-E0A8-4BCE-B879-C88A7B634257}" dt="2021-08-31T14:19:15.506" v="5662"/>
          <ac:spMkLst>
            <pc:docMk/>
            <pc:sldMk cId="1839263280" sldId="1319"/>
            <ac:spMk id="7" creationId="{F690427D-2733-4C76-905D-3F231A722C29}"/>
          </ac:spMkLst>
        </pc:spChg>
        <pc:spChg chg="add mod">
          <ac:chgData name="Al Fisher" userId="56e5e478-214b-4c71-8934-b534174f7106" providerId="ADAL" clId="{8472A6D6-E0A8-4BCE-B879-C88A7B634257}" dt="2021-08-31T14:19:05.832" v="5652" actId="1076"/>
          <ac:spMkLst>
            <pc:docMk/>
            <pc:sldMk cId="1839263280" sldId="1319"/>
            <ac:spMk id="8" creationId="{99F2C1B0-6788-4A30-8612-9AAA994DB49A}"/>
          </ac:spMkLst>
        </pc:spChg>
        <pc:spChg chg="add mod">
          <ac:chgData name="Al Fisher" userId="56e5e478-214b-4c71-8934-b534174f7106" providerId="ADAL" clId="{8472A6D6-E0A8-4BCE-B879-C88A7B634257}" dt="2021-08-31T14:19:08.163" v="5654" actId="1076"/>
          <ac:spMkLst>
            <pc:docMk/>
            <pc:sldMk cId="1839263280" sldId="1319"/>
            <ac:spMk id="9" creationId="{26F33D24-80C8-4AA1-A964-93692F35183B}"/>
          </ac:spMkLst>
        </pc:spChg>
        <pc:spChg chg="add mod">
          <ac:chgData name="Al Fisher" userId="56e5e478-214b-4c71-8934-b534174f7106" providerId="ADAL" clId="{8472A6D6-E0A8-4BCE-B879-C88A7B634257}" dt="2021-08-31T14:19:10.314" v="5656" actId="1076"/>
          <ac:spMkLst>
            <pc:docMk/>
            <pc:sldMk cId="1839263280" sldId="1319"/>
            <ac:spMk id="10" creationId="{0FB23FD7-3286-489A-AE01-03D5AF714179}"/>
          </ac:spMkLst>
        </pc:spChg>
        <pc:spChg chg="add mod">
          <ac:chgData name="Al Fisher" userId="56e5e478-214b-4c71-8934-b534174f7106" providerId="ADAL" clId="{8472A6D6-E0A8-4BCE-B879-C88A7B634257}" dt="2021-08-31T14:19:13.002" v="5658" actId="1076"/>
          <ac:spMkLst>
            <pc:docMk/>
            <pc:sldMk cId="1839263280" sldId="1319"/>
            <ac:spMk id="11" creationId="{1CF0AE2D-4D6E-4F2D-A125-E7298C1CD2FC}"/>
          </ac:spMkLst>
        </pc:spChg>
        <pc:spChg chg="add mod">
          <ac:chgData name="Al Fisher" userId="56e5e478-214b-4c71-8934-b534174f7106" providerId="ADAL" clId="{8472A6D6-E0A8-4BCE-B879-C88A7B634257}" dt="2021-08-31T14:19:14.914" v="5660" actId="1076"/>
          <ac:spMkLst>
            <pc:docMk/>
            <pc:sldMk cId="1839263280" sldId="1319"/>
            <ac:spMk id="12" creationId="{829D8B43-8460-4B1B-B822-57A84E649AB2}"/>
          </ac:spMkLst>
        </pc:spChg>
        <pc:spChg chg="add del mod">
          <ac:chgData name="Al Fisher" userId="56e5e478-214b-4c71-8934-b534174f7106" providerId="ADAL" clId="{8472A6D6-E0A8-4BCE-B879-C88A7B634257}" dt="2021-08-31T14:20:08.051" v="5674"/>
          <ac:spMkLst>
            <pc:docMk/>
            <pc:sldMk cId="1839263280" sldId="1319"/>
            <ac:spMk id="19" creationId="{2EE0807D-C4BA-4AE2-8C68-582AB709A584}"/>
          </ac:spMkLst>
        </pc:spChg>
        <pc:spChg chg="add">
          <ac:chgData name="Al Fisher" userId="56e5e478-214b-4c71-8934-b534174f7106" providerId="ADAL" clId="{8472A6D6-E0A8-4BCE-B879-C88A7B634257}" dt="2021-08-31T14:20:01.828" v="5668" actId="11529"/>
          <ac:spMkLst>
            <pc:docMk/>
            <pc:sldMk cId="1839263280" sldId="1319"/>
            <ac:spMk id="20" creationId="{7A277C7B-3EEC-4E2B-A808-7C141674B7C5}"/>
          </ac:spMkLst>
        </pc:spChg>
        <pc:spChg chg="add mod">
          <ac:chgData name="Al Fisher" userId="56e5e478-214b-4c71-8934-b534174f7106" providerId="ADAL" clId="{8472A6D6-E0A8-4BCE-B879-C88A7B634257}" dt="2021-08-31T14:20:04.748" v="5670" actId="1076"/>
          <ac:spMkLst>
            <pc:docMk/>
            <pc:sldMk cId="1839263280" sldId="1319"/>
            <ac:spMk id="21" creationId="{DAD0FF58-6343-4D9E-8BAE-5FD4CEC7CA20}"/>
          </ac:spMkLst>
        </pc:spChg>
        <pc:spChg chg="add mod">
          <ac:chgData name="Al Fisher" userId="56e5e478-214b-4c71-8934-b534174f7106" providerId="ADAL" clId="{8472A6D6-E0A8-4BCE-B879-C88A7B634257}" dt="2021-08-31T14:20:07.819" v="5672" actId="1076"/>
          <ac:spMkLst>
            <pc:docMk/>
            <pc:sldMk cId="1839263280" sldId="1319"/>
            <ac:spMk id="22" creationId="{195E0C7E-541A-4B65-8651-80CE6D47AD77}"/>
          </ac:spMkLst>
        </pc:spChg>
        <pc:graphicFrameChg chg="add mod ord modGraphic">
          <ac:chgData name="Al Fisher" userId="56e5e478-214b-4c71-8934-b534174f7106" providerId="ADAL" clId="{8472A6D6-E0A8-4BCE-B879-C88A7B634257}" dt="2021-08-31T14:18:50.298" v="5646" actId="20577"/>
          <ac:graphicFrameMkLst>
            <pc:docMk/>
            <pc:sldMk cId="1839263280" sldId="1319"/>
            <ac:graphicFrameMk id="5" creationId="{26BBA3F1-88BA-49DB-AD80-68211C49D207}"/>
          </ac:graphicFrameMkLst>
        </pc:graphicFrameChg>
        <pc:inkChg chg="add">
          <ac:chgData name="Al Fisher" userId="56e5e478-214b-4c71-8934-b534174f7106" providerId="ADAL" clId="{8472A6D6-E0A8-4BCE-B879-C88A7B634257}" dt="2021-08-31T14:19:34.107" v="5665" actId="9405"/>
          <ac:inkMkLst>
            <pc:docMk/>
            <pc:sldMk cId="1839263280" sldId="1319"/>
            <ac:inkMk id="17" creationId="{383C6B5A-2845-40C0-99B8-B3521648241F}"/>
          </ac:inkMkLst>
        </pc:inkChg>
        <pc:inkChg chg="add">
          <ac:chgData name="Al Fisher" userId="56e5e478-214b-4c71-8934-b534174f7106" providerId="ADAL" clId="{8472A6D6-E0A8-4BCE-B879-C88A7B634257}" dt="2021-08-31T14:19:39.307" v="5666" actId="9405"/>
          <ac:inkMkLst>
            <pc:docMk/>
            <pc:sldMk cId="1839263280" sldId="1319"/>
            <ac:inkMk id="18" creationId="{3F033BF7-AAC5-4C86-95CA-929BB31AA0D7}"/>
          </ac:inkMkLst>
        </pc:inkChg>
        <pc:cxnChg chg="add">
          <ac:chgData name="Al Fisher" userId="56e5e478-214b-4c71-8934-b534174f7106" providerId="ADAL" clId="{8472A6D6-E0A8-4BCE-B879-C88A7B634257}" dt="2021-08-31T14:19:21.501" v="5663" actId="11529"/>
          <ac:cxnSpMkLst>
            <pc:docMk/>
            <pc:sldMk cId="1839263280" sldId="1319"/>
            <ac:cxnSpMk id="14" creationId="{CB4F3D3D-0C97-4E61-9AC6-6681E2CA2F51}"/>
          </ac:cxnSpMkLst>
        </pc:cxnChg>
        <pc:cxnChg chg="add">
          <ac:chgData name="Al Fisher" userId="56e5e478-214b-4c71-8934-b534174f7106" providerId="ADAL" clId="{8472A6D6-E0A8-4BCE-B879-C88A7B634257}" dt="2021-08-31T14:19:27.803" v="5664" actId="11529"/>
          <ac:cxnSpMkLst>
            <pc:docMk/>
            <pc:sldMk cId="1839263280" sldId="1319"/>
            <ac:cxnSpMk id="16" creationId="{851E2A26-D500-482A-AF30-A48DB7FE2CAE}"/>
          </ac:cxnSpMkLst>
        </pc:cxnChg>
      </pc:sldChg>
      <pc:sldChg chg="addSp delSp modSp add del mod">
        <pc:chgData name="Al Fisher" userId="56e5e478-214b-4c71-8934-b534174f7106" providerId="ADAL" clId="{8472A6D6-E0A8-4BCE-B879-C88A7B634257}" dt="2021-09-06T15:29:17.182" v="6905" actId="478"/>
        <pc:sldMkLst>
          <pc:docMk/>
          <pc:sldMk cId="4152159810" sldId="1320"/>
        </pc:sldMkLst>
        <pc:spChg chg="add del mod">
          <ac:chgData name="Al Fisher" userId="56e5e478-214b-4c71-8934-b534174f7106" providerId="ADAL" clId="{8472A6D6-E0A8-4BCE-B879-C88A7B634257}" dt="2021-09-06T15:29:17.182" v="6905" actId="478"/>
          <ac:spMkLst>
            <pc:docMk/>
            <pc:sldMk cId="4152159810" sldId="1320"/>
            <ac:spMk id="5" creationId="{FF85C95F-417E-4E76-819D-E70C70F64834}"/>
          </ac:spMkLst>
        </pc:spChg>
        <pc:picChg chg="add del mod">
          <ac:chgData name="Al Fisher" userId="56e5e478-214b-4c71-8934-b534174f7106" providerId="ADAL" clId="{8472A6D6-E0A8-4BCE-B879-C88A7B634257}" dt="2021-08-31T16:35:28.198" v="5842" actId="478"/>
          <ac:picMkLst>
            <pc:docMk/>
            <pc:sldMk cId="4152159810" sldId="1320"/>
            <ac:picMk id="3" creationId="{F1D8CFF9-15BC-426A-B0A4-9F62CD51DB22}"/>
          </ac:picMkLst>
        </pc:picChg>
        <pc:picChg chg="add mod">
          <ac:chgData name="Al Fisher" userId="56e5e478-214b-4c71-8934-b534174f7106" providerId="ADAL" clId="{8472A6D6-E0A8-4BCE-B879-C88A7B634257}" dt="2021-08-31T16:35:28.868" v="5843"/>
          <ac:picMkLst>
            <pc:docMk/>
            <pc:sldMk cId="4152159810" sldId="1320"/>
            <ac:picMk id="6" creationId="{3BD881D9-E046-486D-8312-D4FE54EF5930}"/>
          </ac:picMkLst>
        </pc:picChg>
        <pc:picChg chg="add del mod">
          <ac:chgData name="Al Fisher" userId="56e5e478-214b-4c71-8934-b534174f7106" providerId="ADAL" clId="{8472A6D6-E0A8-4BCE-B879-C88A7B634257}" dt="2021-09-06T15:20:54.252" v="6875" actId="478"/>
          <ac:picMkLst>
            <pc:docMk/>
            <pc:sldMk cId="4152159810" sldId="1320"/>
            <ac:picMk id="7" creationId="{A1CC1BCF-E9C4-4FA2-AA70-37B62EB0FDCB}"/>
          </ac:picMkLst>
        </pc:picChg>
        <pc:picChg chg="del">
          <ac:chgData name="Al Fisher" userId="56e5e478-214b-4c71-8934-b534174f7106" providerId="ADAL" clId="{8472A6D6-E0A8-4BCE-B879-C88A7B634257}" dt="2021-08-31T16:34:00.770" v="5834" actId="478"/>
          <ac:picMkLst>
            <pc:docMk/>
            <pc:sldMk cId="4152159810" sldId="1320"/>
            <ac:picMk id="91" creationId="{E3C9C990-EED6-4722-B749-BACA48BA6A70}"/>
          </ac:picMkLst>
        </pc:picChg>
      </pc:sldChg>
      <pc:sldChg chg="addSp delSp modSp new mod">
        <pc:chgData name="Al Fisher" userId="56e5e478-214b-4c71-8934-b534174f7106" providerId="ADAL" clId="{8472A6D6-E0A8-4BCE-B879-C88A7B634257}" dt="2021-09-07T08:26:08.662" v="7790" actId="767"/>
        <pc:sldMkLst>
          <pc:docMk/>
          <pc:sldMk cId="780325647" sldId="1321"/>
        </pc:sldMkLst>
        <pc:spChg chg="add mod">
          <ac:chgData name="Al Fisher" userId="56e5e478-214b-4c71-8934-b534174f7106" providerId="ADAL" clId="{8472A6D6-E0A8-4BCE-B879-C88A7B634257}" dt="2021-09-07T08:26:08.662" v="7790" actId="767"/>
          <ac:spMkLst>
            <pc:docMk/>
            <pc:sldMk cId="780325647" sldId="1321"/>
            <ac:spMk id="2" creationId="{2D9F2759-85CB-41B8-BA16-2BF083450080}"/>
          </ac:spMkLst>
        </pc:spChg>
        <pc:spChg chg="del">
          <ac:chgData name="Al Fisher" userId="56e5e478-214b-4c71-8934-b534174f7106" providerId="ADAL" clId="{8472A6D6-E0A8-4BCE-B879-C88A7B634257}" dt="2021-09-06T13:42:04.867" v="6170"/>
          <ac:spMkLst>
            <pc:docMk/>
            <pc:sldMk cId="780325647" sldId="1321"/>
            <ac:spMk id="2" creationId="{C6C1C0FC-E8D9-4B0A-A403-0593A6AE58B1}"/>
          </ac:spMkLst>
        </pc:spChg>
        <pc:spChg chg="mod">
          <ac:chgData name="Al Fisher" userId="56e5e478-214b-4c71-8934-b534174f7106" providerId="ADAL" clId="{8472A6D6-E0A8-4BCE-B879-C88A7B634257}" dt="2021-09-06T13:43:01.906" v="6195" actId="14100"/>
          <ac:spMkLst>
            <pc:docMk/>
            <pc:sldMk cId="780325647" sldId="1321"/>
            <ac:spMk id="3" creationId="{7356C11B-C28E-4C64-95EF-AC4A52E394FA}"/>
          </ac:spMkLst>
        </pc:spChg>
        <pc:spChg chg="add mod">
          <ac:chgData name="Al Fisher" userId="56e5e478-214b-4c71-8934-b534174f7106" providerId="ADAL" clId="{8472A6D6-E0A8-4BCE-B879-C88A7B634257}" dt="2021-09-06T14:36:48.642" v="6234" actId="6549"/>
          <ac:spMkLst>
            <pc:docMk/>
            <pc:sldMk cId="780325647" sldId="1321"/>
            <ac:spMk id="11" creationId="{BB611931-02BC-459C-9776-CAA8C5E0099E}"/>
          </ac:spMkLst>
        </pc:spChg>
        <pc:picChg chg="add mod">
          <ac:chgData name="Al Fisher" userId="56e5e478-214b-4c71-8934-b534174f7106" providerId="ADAL" clId="{8472A6D6-E0A8-4BCE-B879-C88A7B634257}" dt="2021-09-06T13:42:08.661" v="6171" actId="27614"/>
          <ac:picMkLst>
            <pc:docMk/>
            <pc:sldMk cId="780325647" sldId="1321"/>
            <ac:picMk id="6" creationId="{88BD777D-3E91-4607-B8FF-7E671EA9B0F3}"/>
          </ac:picMkLst>
        </pc:picChg>
        <pc:picChg chg="add mod modCrop">
          <ac:chgData name="Al Fisher" userId="56e5e478-214b-4c71-8934-b534174f7106" providerId="ADAL" clId="{8472A6D6-E0A8-4BCE-B879-C88A7B634257}" dt="2021-09-06T15:25:10.799" v="6901" actId="1076"/>
          <ac:picMkLst>
            <pc:docMk/>
            <pc:sldMk cId="780325647" sldId="1321"/>
            <ac:picMk id="12" creationId="{FCEBED9A-B5A0-45BD-927F-4CAA3163E421}"/>
          </ac:picMkLst>
        </pc:picChg>
        <pc:picChg chg="add mod">
          <ac:chgData name="Al Fisher" userId="56e5e478-214b-4c71-8934-b534174f7106" providerId="ADAL" clId="{8472A6D6-E0A8-4BCE-B879-C88A7B634257}" dt="2021-09-06T15:25:13.545" v="6903" actId="1076"/>
          <ac:picMkLst>
            <pc:docMk/>
            <pc:sldMk cId="780325647" sldId="1321"/>
            <ac:picMk id="13" creationId="{B5F0FD86-A13F-4C0F-AAEE-EB317ED7878A}"/>
          </ac:picMkLst>
        </pc:picChg>
        <pc:inkChg chg="add">
          <ac:chgData name="Al Fisher" userId="56e5e478-214b-4c71-8934-b534174f7106" providerId="ADAL" clId="{8472A6D6-E0A8-4BCE-B879-C88A7B634257}" dt="2021-09-06T14:35:54.921" v="6198" actId="9405"/>
          <ac:inkMkLst>
            <pc:docMk/>
            <pc:sldMk cId="780325647" sldId="1321"/>
            <ac:inkMk id="7" creationId="{CAF9191F-2B24-41B8-8DD8-FDA11C593012}"/>
          </ac:inkMkLst>
        </pc:inkChg>
        <pc:inkChg chg="add">
          <ac:chgData name="Al Fisher" userId="56e5e478-214b-4c71-8934-b534174f7106" providerId="ADAL" clId="{8472A6D6-E0A8-4BCE-B879-C88A7B634257}" dt="2021-09-06T14:35:59.553" v="6199" actId="9405"/>
          <ac:inkMkLst>
            <pc:docMk/>
            <pc:sldMk cId="780325647" sldId="1321"/>
            <ac:inkMk id="8" creationId="{5AB06DF9-48EA-4D62-A0FB-75D23ABA2C15}"/>
          </ac:inkMkLst>
        </pc:inkChg>
        <pc:inkChg chg="add del">
          <ac:chgData name="Al Fisher" userId="56e5e478-214b-4c71-8934-b534174f7106" providerId="ADAL" clId="{8472A6D6-E0A8-4BCE-B879-C88A7B634257}" dt="2021-09-06T14:36:09.504" v="6201" actId="9405"/>
          <ac:inkMkLst>
            <pc:docMk/>
            <pc:sldMk cId="780325647" sldId="1321"/>
            <ac:inkMk id="9" creationId="{9906652E-5BE4-4DF7-8A75-1A09CA360B67}"/>
          </ac:inkMkLst>
        </pc:inkChg>
        <pc:inkChg chg="add">
          <ac:chgData name="Al Fisher" userId="56e5e478-214b-4c71-8934-b534174f7106" providerId="ADAL" clId="{8472A6D6-E0A8-4BCE-B879-C88A7B634257}" dt="2021-09-06T14:36:17.298" v="6202" actId="9405"/>
          <ac:inkMkLst>
            <pc:docMk/>
            <pc:sldMk cId="780325647" sldId="1321"/>
            <ac:inkMk id="10" creationId="{4D58FAC9-3D3A-4F96-9427-5AF503DA217B}"/>
          </ac:inkMkLst>
        </pc:inkChg>
      </pc:sldChg>
      <pc:sldChg chg="addSp delSp modSp add mod">
        <pc:chgData name="Al Fisher" userId="56e5e478-214b-4c71-8934-b534174f7106" providerId="ADAL" clId="{8472A6D6-E0A8-4BCE-B879-C88A7B634257}" dt="2021-09-06T15:25:24.429" v="6904"/>
        <pc:sldMkLst>
          <pc:docMk/>
          <pc:sldMk cId="3816157346" sldId="1322"/>
        </pc:sldMkLst>
        <pc:spChg chg="del">
          <ac:chgData name="Al Fisher" userId="56e5e478-214b-4c71-8934-b534174f7106" providerId="ADAL" clId="{8472A6D6-E0A8-4BCE-B879-C88A7B634257}" dt="2021-09-06T13:42:09.728" v="6172"/>
          <ac:spMkLst>
            <pc:docMk/>
            <pc:sldMk cId="3816157346" sldId="1322"/>
            <ac:spMk id="2" creationId="{C6C1C0FC-E8D9-4B0A-A403-0593A6AE58B1}"/>
          </ac:spMkLst>
        </pc:spChg>
        <pc:spChg chg="mod">
          <ac:chgData name="Al Fisher" userId="56e5e478-214b-4c71-8934-b534174f7106" providerId="ADAL" clId="{8472A6D6-E0A8-4BCE-B879-C88A7B634257}" dt="2021-09-06T11:18:24.045" v="6023" actId="20577"/>
          <ac:spMkLst>
            <pc:docMk/>
            <pc:sldMk cId="3816157346" sldId="1322"/>
            <ac:spMk id="3" creationId="{7356C11B-C28E-4C64-95EF-AC4A52E394FA}"/>
          </ac:spMkLst>
        </pc:spChg>
        <pc:spChg chg="add mod">
          <ac:chgData name="Al Fisher" userId="56e5e478-214b-4c71-8934-b534174f7106" providerId="ADAL" clId="{8472A6D6-E0A8-4BCE-B879-C88A7B634257}" dt="2021-09-06T14:37:30.981" v="6238" actId="1076"/>
          <ac:spMkLst>
            <pc:docMk/>
            <pc:sldMk cId="3816157346" sldId="1322"/>
            <ac:spMk id="8" creationId="{ECBAA0B3-DB81-429A-8972-F28B7F46AC0E}"/>
          </ac:spMkLst>
        </pc:spChg>
        <pc:picChg chg="add mod">
          <ac:chgData name="Al Fisher" userId="56e5e478-214b-4c71-8934-b534174f7106" providerId="ADAL" clId="{8472A6D6-E0A8-4BCE-B879-C88A7B634257}" dt="2021-09-06T13:42:09.728" v="6172"/>
          <ac:picMkLst>
            <pc:docMk/>
            <pc:sldMk cId="3816157346" sldId="1322"/>
            <ac:picMk id="6" creationId="{E413A354-FAB7-43A0-B755-A6843C9026CA}"/>
          </ac:picMkLst>
        </pc:picChg>
        <pc:picChg chg="add mod">
          <ac:chgData name="Al Fisher" userId="56e5e478-214b-4c71-8934-b534174f7106" providerId="ADAL" clId="{8472A6D6-E0A8-4BCE-B879-C88A7B634257}" dt="2021-09-06T15:25:24.429" v="6904"/>
          <ac:picMkLst>
            <pc:docMk/>
            <pc:sldMk cId="3816157346" sldId="1322"/>
            <ac:picMk id="9" creationId="{CB0B214E-A1FE-47B7-B682-125B9625F4B5}"/>
          </ac:picMkLst>
        </pc:picChg>
        <pc:picChg chg="add mod">
          <ac:chgData name="Al Fisher" userId="56e5e478-214b-4c71-8934-b534174f7106" providerId="ADAL" clId="{8472A6D6-E0A8-4BCE-B879-C88A7B634257}" dt="2021-09-06T15:25:24.429" v="6904"/>
          <ac:picMkLst>
            <pc:docMk/>
            <pc:sldMk cId="3816157346" sldId="1322"/>
            <ac:picMk id="10" creationId="{0C5F127C-E9C2-4013-96FC-E6A0CABBC3EC}"/>
          </ac:picMkLst>
        </pc:picChg>
        <pc:inkChg chg="add mod">
          <ac:chgData name="Al Fisher" userId="56e5e478-214b-4c71-8934-b534174f7106" providerId="ADAL" clId="{8472A6D6-E0A8-4BCE-B879-C88A7B634257}" dt="2021-09-06T14:37:30.981" v="6238" actId="1076"/>
          <ac:inkMkLst>
            <pc:docMk/>
            <pc:sldMk cId="3816157346" sldId="1322"/>
            <ac:inkMk id="7" creationId="{278F4B77-E232-4FD1-AC90-868DA3FA7822}"/>
          </ac:inkMkLst>
        </pc:inkChg>
      </pc:sldChg>
      <pc:sldChg chg="addSp delSp modSp add mod">
        <pc:chgData name="Al Fisher" userId="56e5e478-214b-4c71-8934-b534174f7106" providerId="ADAL" clId="{8472A6D6-E0A8-4BCE-B879-C88A7B634257}" dt="2021-09-06T14:37:58.708" v="6241" actId="14100"/>
        <pc:sldMkLst>
          <pc:docMk/>
          <pc:sldMk cId="569269207" sldId="1323"/>
        </pc:sldMkLst>
        <pc:spChg chg="del">
          <ac:chgData name="Al Fisher" userId="56e5e478-214b-4c71-8934-b534174f7106" providerId="ADAL" clId="{8472A6D6-E0A8-4BCE-B879-C88A7B634257}" dt="2021-09-06T13:42:15.531" v="6173"/>
          <ac:spMkLst>
            <pc:docMk/>
            <pc:sldMk cId="569269207" sldId="1323"/>
            <ac:spMk id="2" creationId="{C6C1C0FC-E8D9-4B0A-A403-0593A6AE58B1}"/>
          </ac:spMkLst>
        </pc:spChg>
        <pc:spChg chg="mod">
          <ac:chgData name="Al Fisher" userId="56e5e478-214b-4c71-8934-b534174f7106" providerId="ADAL" clId="{8472A6D6-E0A8-4BCE-B879-C88A7B634257}" dt="2021-09-06T11:19:18.872" v="6127" actId="313"/>
          <ac:spMkLst>
            <pc:docMk/>
            <pc:sldMk cId="569269207" sldId="1323"/>
            <ac:spMk id="3" creationId="{7356C11B-C28E-4C64-95EF-AC4A52E394FA}"/>
          </ac:spMkLst>
        </pc:spChg>
        <pc:spChg chg="add mod">
          <ac:chgData name="Al Fisher" userId="56e5e478-214b-4c71-8934-b534174f7106" providerId="ADAL" clId="{8472A6D6-E0A8-4BCE-B879-C88A7B634257}" dt="2021-09-06T14:37:46.291" v="6239"/>
          <ac:spMkLst>
            <pc:docMk/>
            <pc:sldMk cId="569269207" sldId="1323"/>
            <ac:spMk id="8" creationId="{96827C54-57BB-4BA3-B067-9FF56E9AECB8}"/>
          </ac:spMkLst>
        </pc:spChg>
        <pc:picChg chg="add mod">
          <ac:chgData name="Al Fisher" userId="56e5e478-214b-4c71-8934-b534174f7106" providerId="ADAL" clId="{8472A6D6-E0A8-4BCE-B879-C88A7B634257}" dt="2021-09-06T13:42:15.531" v="6173"/>
          <ac:picMkLst>
            <pc:docMk/>
            <pc:sldMk cId="569269207" sldId="1323"/>
            <ac:picMk id="6" creationId="{49BF0C32-7D7D-4A5D-A3F7-89356541DDDC}"/>
          </ac:picMkLst>
        </pc:picChg>
        <pc:inkChg chg="add mod">
          <ac:chgData name="Al Fisher" userId="56e5e478-214b-4c71-8934-b534174f7106" providerId="ADAL" clId="{8472A6D6-E0A8-4BCE-B879-C88A7B634257}" dt="2021-09-06T14:37:58.708" v="6241" actId="14100"/>
          <ac:inkMkLst>
            <pc:docMk/>
            <pc:sldMk cId="569269207" sldId="1323"/>
            <ac:inkMk id="7" creationId="{6462AE4C-FF6D-49AA-A17A-DE2AB29AA31F}"/>
          </ac:inkMkLst>
        </pc:inkChg>
      </pc:sldChg>
      <pc:sldChg chg="addSp delSp modSp new mod">
        <pc:chgData name="Al Fisher" userId="56e5e478-214b-4c71-8934-b534174f7106" providerId="ADAL" clId="{8472A6D6-E0A8-4BCE-B879-C88A7B634257}" dt="2021-09-08T11:10:48.229" v="7901" actId="1076"/>
        <pc:sldMkLst>
          <pc:docMk/>
          <pc:sldMk cId="1782243944" sldId="1324"/>
        </pc:sldMkLst>
        <pc:spChg chg="del">
          <ac:chgData name="Al Fisher" userId="56e5e478-214b-4c71-8934-b534174f7106" providerId="ADAL" clId="{8472A6D6-E0A8-4BCE-B879-C88A7B634257}" dt="2021-09-06T14:39:52.756" v="6282" actId="478"/>
          <ac:spMkLst>
            <pc:docMk/>
            <pc:sldMk cId="1782243944" sldId="1324"/>
            <ac:spMk id="2" creationId="{9836939F-DC3E-48E4-98D8-8BC1780AD54A}"/>
          </ac:spMkLst>
        </pc:spChg>
        <pc:spChg chg="mod">
          <ac:chgData name="Al Fisher" userId="56e5e478-214b-4c71-8934-b534174f7106" providerId="ADAL" clId="{8472A6D6-E0A8-4BCE-B879-C88A7B634257}" dt="2021-09-06T14:39:35.924" v="6281" actId="14100"/>
          <ac:spMkLst>
            <pc:docMk/>
            <pc:sldMk cId="1782243944" sldId="1324"/>
            <ac:spMk id="3" creationId="{DD3FD86D-3CEF-46AD-A9F3-CA22444117FB}"/>
          </ac:spMkLst>
        </pc:spChg>
        <pc:spChg chg="add mod">
          <ac:chgData name="Al Fisher" userId="56e5e478-214b-4c71-8934-b534174f7106" providerId="ADAL" clId="{8472A6D6-E0A8-4BCE-B879-C88A7B634257}" dt="2021-09-06T14:55:14.115" v="6660" actId="1036"/>
          <ac:spMkLst>
            <pc:docMk/>
            <pc:sldMk cId="1782243944" sldId="1324"/>
            <ac:spMk id="6" creationId="{3A94CC15-4332-4C32-BB3A-D18865802C69}"/>
          </ac:spMkLst>
        </pc:spChg>
        <pc:spChg chg="add mod">
          <ac:chgData name="Al Fisher" userId="56e5e478-214b-4c71-8934-b534174f7106" providerId="ADAL" clId="{8472A6D6-E0A8-4BCE-B879-C88A7B634257}" dt="2021-09-06T14:55:14.115" v="6660" actId="1036"/>
          <ac:spMkLst>
            <pc:docMk/>
            <pc:sldMk cId="1782243944" sldId="1324"/>
            <ac:spMk id="8" creationId="{8F5C8A39-139E-4B38-AEA4-977F11B37DBC}"/>
          </ac:spMkLst>
        </pc:spChg>
        <pc:spChg chg="add mod">
          <ac:chgData name="Al Fisher" userId="56e5e478-214b-4c71-8934-b534174f7106" providerId="ADAL" clId="{8472A6D6-E0A8-4BCE-B879-C88A7B634257}" dt="2021-09-06T15:01:46.345" v="6842" actId="692"/>
          <ac:spMkLst>
            <pc:docMk/>
            <pc:sldMk cId="1782243944" sldId="1324"/>
            <ac:spMk id="9" creationId="{D5177FE6-BA2D-4022-AF4F-EF620C25830B}"/>
          </ac:spMkLst>
        </pc:spChg>
        <pc:spChg chg="add mod">
          <ac:chgData name="Al Fisher" userId="56e5e478-214b-4c71-8934-b534174f7106" providerId="ADAL" clId="{8472A6D6-E0A8-4BCE-B879-C88A7B634257}" dt="2021-09-06T14:53:46.457" v="6586" actId="1076"/>
          <ac:spMkLst>
            <pc:docMk/>
            <pc:sldMk cId="1782243944" sldId="1324"/>
            <ac:spMk id="16" creationId="{8BD6E60D-AA0B-407B-AD7E-0DDCF59DFE7E}"/>
          </ac:spMkLst>
        </pc:spChg>
        <pc:spChg chg="add del mod">
          <ac:chgData name="Al Fisher" userId="56e5e478-214b-4c71-8934-b534174f7106" providerId="ADAL" clId="{8472A6D6-E0A8-4BCE-B879-C88A7B634257}" dt="2021-09-06T14:54:30.294" v="6643"/>
          <ac:spMkLst>
            <pc:docMk/>
            <pc:sldMk cId="1782243944" sldId="1324"/>
            <ac:spMk id="17" creationId="{8F1C6C80-9B70-419E-8215-D08FFC5EF52E}"/>
          </ac:spMkLst>
        </pc:spChg>
        <pc:spChg chg="add mod">
          <ac:chgData name="Al Fisher" userId="56e5e478-214b-4c71-8934-b534174f7106" providerId="ADAL" clId="{8472A6D6-E0A8-4BCE-B879-C88A7B634257}" dt="2021-09-08T11:10:48.229" v="7901" actId="1076"/>
          <ac:spMkLst>
            <pc:docMk/>
            <pc:sldMk cId="1782243944" sldId="1324"/>
            <ac:spMk id="18" creationId="{4F9F4956-9D28-4F68-9499-6F7455734E45}"/>
          </ac:spMkLst>
        </pc:spChg>
        <pc:spChg chg="add del mod">
          <ac:chgData name="Al Fisher" userId="56e5e478-214b-4c71-8934-b534174f7106" providerId="ADAL" clId="{8472A6D6-E0A8-4BCE-B879-C88A7B634257}" dt="2021-09-06T15:48:05.103" v="6952" actId="478"/>
          <ac:spMkLst>
            <pc:docMk/>
            <pc:sldMk cId="1782243944" sldId="1324"/>
            <ac:spMk id="76" creationId="{15113D0D-3C81-4061-87A8-F5AFE43E893E}"/>
          </ac:spMkLst>
        </pc:spChg>
        <pc:spChg chg="add mod">
          <ac:chgData name="Al Fisher" userId="56e5e478-214b-4c71-8934-b534174f7106" providerId="ADAL" clId="{8472A6D6-E0A8-4BCE-B879-C88A7B634257}" dt="2021-09-06T15:51:43.973" v="7000" actId="1076"/>
          <ac:spMkLst>
            <pc:docMk/>
            <pc:sldMk cId="1782243944" sldId="1324"/>
            <ac:spMk id="77" creationId="{12FDB9F4-C001-4F55-9068-321BB4D118A0}"/>
          </ac:spMkLst>
        </pc:spChg>
        <pc:spChg chg="add mod">
          <ac:chgData name="Al Fisher" userId="56e5e478-214b-4c71-8934-b534174f7106" providerId="ADAL" clId="{8472A6D6-E0A8-4BCE-B879-C88A7B634257}" dt="2021-09-06T15:55:21.287" v="7116" actId="1076"/>
          <ac:spMkLst>
            <pc:docMk/>
            <pc:sldMk cId="1782243944" sldId="1324"/>
            <ac:spMk id="78" creationId="{F6AAE826-4269-4C64-8DE4-4A047878BEAA}"/>
          </ac:spMkLst>
        </pc:spChg>
        <pc:spChg chg="add del mod">
          <ac:chgData name="Al Fisher" userId="56e5e478-214b-4c71-8934-b534174f7106" providerId="ADAL" clId="{8472A6D6-E0A8-4BCE-B879-C88A7B634257}" dt="2021-09-06T15:48:27.488" v="6954" actId="478"/>
          <ac:spMkLst>
            <pc:docMk/>
            <pc:sldMk cId="1782243944" sldId="1324"/>
            <ac:spMk id="82" creationId="{1342BF4A-81FE-4886-8E38-F9C8A8FBACD3}"/>
          </ac:spMkLst>
        </pc:spChg>
        <pc:spChg chg="add del mod">
          <ac:chgData name="Al Fisher" userId="56e5e478-214b-4c71-8934-b534174f7106" providerId="ADAL" clId="{8472A6D6-E0A8-4BCE-B879-C88A7B634257}" dt="2021-09-06T15:50:52.836" v="6958" actId="478"/>
          <ac:spMkLst>
            <pc:docMk/>
            <pc:sldMk cId="1782243944" sldId="1324"/>
            <ac:spMk id="83" creationId="{6C113B9A-644A-46CA-A962-485DC194D4A1}"/>
          </ac:spMkLst>
        </pc:spChg>
        <pc:spChg chg="add mod">
          <ac:chgData name="Al Fisher" userId="56e5e478-214b-4c71-8934-b534174f7106" providerId="ADAL" clId="{8472A6D6-E0A8-4BCE-B879-C88A7B634257}" dt="2021-09-06T15:51:47.825" v="7002" actId="1076"/>
          <ac:spMkLst>
            <pc:docMk/>
            <pc:sldMk cId="1782243944" sldId="1324"/>
            <ac:spMk id="85" creationId="{7787DC48-A476-44EE-8762-C3CCFFF6D48B}"/>
          </ac:spMkLst>
        </pc:spChg>
        <pc:spChg chg="add mod">
          <ac:chgData name="Al Fisher" userId="56e5e478-214b-4c71-8934-b534174f7106" providerId="ADAL" clId="{8472A6D6-E0A8-4BCE-B879-C88A7B634257}" dt="2021-09-06T15:51:50.401" v="7004" actId="1076"/>
          <ac:spMkLst>
            <pc:docMk/>
            <pc:sldMk cId="1782243944" sldId="1324"/>
            <ac:spMk id="86" creationId="{8B43293C-2AE4-41B1-BA98-230D218D409C}"/>
          </ac:spMkLst>
        </pc:spChg>
        <pc:spChg chg="add mod">
          <ac:chgData name="Al Fisher" userId="56e5e478-214b-4c71-8934-b534174f7106" providerId="ADAL" clId="{8472A6D6-E0A8-4BCE-B879-C88A7B634257}" dt="2021-09-06T15:51:53.449" v="7006" actId="1076"/>
          <ac:spMkLst>
            <pc:docMk/>
            <pc:sldMk cId="1782243944" sldId="1324"/>
            <ac:spMk id="87" creationId="{47CF5ADA-4020-4E5A-BE00-CBD46D7F8F2A}"/>
          </ac:spMkLst>
        </pc:spChg>
        <pc:spChg chg="add mod">
          <ac:chgData name="Al Fisher" userId="56e5e478-214b-4c71-8934-b534174f7106" providerId="ADAL" clId="{8472A6D6-E0A8-4BCE-B879-C88A7B634257}" dt="2021-09-06T15:51:56.555" v="7008" actId="1076"/>
          <ac:spMkLst>
            <pc:docMk/>
            <pc:sldMk cId="1782243944" sldId="1324"/>
            <ac:spMk id="88" creationId="{CF3A6633-52F6-42FF-9A1E-42FCD084B911}"/>
          </ac:spMkLst>
        </pc:spChg>
        <pc:spChg chg="add mod">
          <ac:chgData name="Al Fisher" userId="56e5e478-214b-4c71-8934-b534174f7106" providerId="ADAL" clId="{8472A6D6-E0A8-4BCE-B879-C88A7B634257}" dt="2021-09-06T15:52:02.294" v="7011" actId="1076"/>
          <ac:spMkLst>
            <pc:docMk/>
            <pc:sldMk cId="1782243944" sldId="1324"/>
            <ac:spMk id="89" creationId="{C9D6AFD3-479B-4759-825F-F8783C6AE084}"/>
          </ac:spMkLst>
        </pc:spChg>
        <pc:spChg chg="add mod">
          <ac:chgData name="Al Fisher" userId="56e5e478-214b-4c71-8934-b534174f7106" providerId="ADAL" clId="{8472A6D6-E0A8-4BCE-B879-C88A7B634257}" dt="2021-09-06T15:52:24.055" v="7016" actId="1076"/>
          <ac:spMkLst>
            <pc:docMk/>
            <pc:sldMk cId="1782243944" sldId="1324"/>
            <ac:spMk id="90" creationId="{4AD6DEAE-ECCB-4613-891E-6B8793D77A4F}"/>
          </ac:spMkLst>
        </pc:spChg>
        <pc:spChg chg="add mod">
          <ac:chgData name="Al Fisher" userId="56e5e478-214b-4c71-8934-b534174f7106" providerId="ADAL" clId="{8472A6D6-E0A8-4BCE-B879-C88A7B634257}" dt="2021-09-06T16:02:13.793" v="7384" actId="20577"/>
          <ac:spMkLst>
            <pc:docMk/>
            <pc:sldMk cId="1782243944" sldId="1324"/>
            <ac:spMk id="92" creationId="{E5CAE94F-2D0D-4710-BEEA-8DC890B7354B}"/>
          </ac:spMkLst>
        </pc:spChg>
        <pc:spChg chg="add mod">
          <ac:chgData name="Al Fisher" userId="56e5e478-214b-4c71-8934-b534174f7106" providerId="ADAL" clId="{8472A6D6-E0A8-4BCE-B879-C88A7B634257}" dt="2021-09-06T15:55:45.344" v="7170" actId="1076"/>
          <ac:spMkLst>
            <pc:docMk/>
            <pc:sldMk cId="1782243944" sldId="1324"/>
            <ac:spMk id="93" creationId="{EC40BF20-9441-488B-8BBA-433B611BEE73}"/>
          </ac:spMkLst>
        </pc:spChg>
        <pc:grpChg chg="add mod">
          <ac:chgData name="Al Fisher" userId="56e5e478-214b-4c71-8934-b534174f7106" providerId="ADAL" clId="{8472A6D6-E0A8-4BCE-B879-C88A7B634257}" dt="2021-09-06T15:00:15.373" v="6811" actId="1076"/>
          <ac:grpSpMkLst>
            <pc:docMk/>
            <pc:sldMk cId="1782243944" sldId="1324"/>
            <ac:grpSpMk id="7" creationId="{273AC348-FA93-49AE-AA53-7BA22233A994}"/>
          </ac:grpSpMkLst>
        </pc:grpChg>
        <pc:grpChg chg="mod">
          <ac:chgData name="Al Fisher" userId="56e5e478-214b-4c71-8934-b534174f7106" providerId="ADAL" clId="{8472A6D6-E0A8-4BCE-B879-C88A7B634257}" dt="2021-09-06T14:56:32.332" v="6687" actId="164"/>
          <ac:grpSpMkLst>
            <pc:docMk/>
            <pc:sldMk cId="1782243944" sldId="1324"/>
            <ac:grpSpMk id="22" creationId="{AB2272F2-751D-4E63-83FC-E968D00FCF61}"/>
          </ac:grpSpMkLst>
        </pc:grpChg>
        <pc:grpChg chg="mod">
          <ac:chgData name="Al Fisher" userId="56e5e478-214b-4c71-8934-b534174f7106" providerId="ADAL" clId="{8472A6D6-E0A8-4BCE-B879-C88A7B634257}" dt="2021-09-06T14:55:43.134" v="6671"/>
          <ac:grpSpMkLst>
            <pc:docMk/>
            <pc:sldMk cId="1782243944" sldId="1324"/>
            <ac:grpSpMk id="25" creationId="{8273F94B-DF0E-4AB6-A2CA-AC11EEB9F7D3}"/>
          </ac:grpSpMkLst>
        </pc:grpChg>
        <pc:grpChg chg="add mod">
          <ac:chgData name="Al Fisher" userId="56e5e478-214b-4c71-8934-b534174f7106" providerId="ADAL" clId="{8472A6D6-E0A8-4BCE-B879-C88A7B634257}" dt="2021-09-06T14:59:53.435" v="6803" actId="1035"/>
          <ac:grpSpMkLst>
            <pc:docMk/>
            <pc:sldMk cId="1782243944" sldId="1324"/>
            <ac:grpSpMk id="28" creationId="{858B35F2-7E3F-455B-9078-9BDB6A041BC1}"/>
          </ac:grpSpMkLst>
        </pc:grpChg>
        <pc:grpChg chg="add del mod">
          <ac:chgData name="Al Fisher" userId="56e5e478-214b-4c71-8934-b534174f7106" providerId="ADAL" clId="{8472A6D6-E0A8-4BCE-B879-C88A7B634257}" dt="2021-09-06T14:56:08.824" v="6679"/>
          <ac:grpSpMkLst>
            <pc:docMk/>
            <pc:sldMk cId="1782243944" sldId="1324"/>
            <ac:grpSpMk id="30" creationId="{DD622802-C17F-453C-8304-08348F5BAC9A}"/>
          </ac:grpSpMkLst>
        </pc:grpChg>
        <pc:grpChg chg="add mod">
          <ac:chgData name="Al Fisher" userId="56e5e478-214b-4c71-8934-b534174f7106" providerId="ADAL" clId="{8472A6D6-E0A8-4BCE-B879-C88A7B634257}" dt="2021-09-06T14:59:53.435" v="6803" actId="1035"/>
          <ac:grpSpMkLst>
            <pc:docMk/>
            <pc:sldMk cId="1782243944" sldId="1324"/>
            <ac:grpSpMk id="36" creationId="{7A804BA6-8B95-4D1E-A7D3-4897067D5500}"/>
          </ac:grpSpMkLst>
        </pc:grpChg>
        <pc:grpChg chg="mod">
          <ac:chgData name="Al Fisher" userId="56e5e478-214b-4c71-8934-b534174f7106" providerId="ADAL" clId="{8472A6D6-E0A8-4BCE-B879-C88A7B634257}" dt="2021-09-06T14:56:33.527" v="6688"/>
          <ac:grpSpMkLst>
            <pc:docMk/>
            <pc:sldMk cId="1782243944" sldId="1324"/>
            <ac:grpSpMk id="37" creationId="{F1C93842-BD24-47CF-8FE1-64CCD841BEE5}"/>
          </ac:grpSpMkLst>
        </pc:grpChg>
        <pc:grpChg chg="add mod">
          <ac:chgData name="Al Fisher" userId="56e5e478-214b-4c71-8934-b534174f7106" providerId="ADAL" clId="{8472A6D6-E0A8-4BCE-B879-C88A7B634257}" dt="2021-09-06T14:59:53.435" v="6803" actId="1035"/>
          <ac:grpSpMkLst>
            <pc:docMk/>
            <pc:sldMk cId="1782243944" sldId="1324"/>
            <ac:grpSpMk id="42" creationId="{F4B9EA85-A9D1-43D0-AC79-86B447A21182}"/>
          </ac:grpSpMkLst>
        </pc:grpChg>
        <pc:grpChg chg="mod">
          <ac:chgData name="Al Fisher" userId="56e5e478-214b-4c71-8934-b534174f7106" providerId="ADAL" clId="{8472A6D6-E0A8-4BCE-B879-C88A7B634257}" dt="2021-09-06T14:56:37.450" v="6690"/>
          <ac:grpSpMkLst>
            <pc:docMk/>
            <pc:sldMk cId="1782243944" sldId="1324"/>
            <ac:grpSpMk id="43" creationId="{EEFC98B2-5648-461B-A218-1E0BFD4E821D}"/>
          </ac:grpSpMkLst>
        </pc:grpChg>
        <pc:grpChg chg="add mod">
          <ac:chgData name="Al Fisher" userId="56e5e478-214b-4c71-8934-b534174f7106" providerId="ADAL" clId="{8472A6D6-E0A8-4BCE-B879-C88A7B634257}" dt="2021-09-06T14:59:53.435" v="6803" actId="1035"/>
          <ac:grpSpMkLst>
            <pc:docMk/>
            <pc:sldMk cId="1782243944" sldId="1324"/>
            <ac:grpSpMk id="48" creationId="{85307E3E-4231-4EA6-BAD0-A5359BBE4F4A}"/>
          </ac:grpSpMkLst>
        </pc:grpChg>
        <pc:grpChg chg="mod">
          <ac:chgData name="Al Fisher" userId="56e5e478-214b-4c71-8934-b534174f7106" providerId="ADAL" clId="{8472A6D6-E0A8-4BCE-B879-C88A7B634257}" dt="2021-09-06T14:56:40.543" v="6692"/>
          <ac:grpSpMkLst>
            <pc:docMk/>
            <pc:sldMk cId="1782243944" sldId="1324"/>
            <ac:grpSpMk id="49" creationId="{E931D286-2B26-4845-A3B6-3C4327331988}"/>
          </ac:grpSpMkLst>
        </pc:grpChg>
        <pc:grpChg chg="add mod">
          <ac:chgData name="Al Fisher" userId="56e5e478-214b-4c71-8934-b534174f7106" providerId="ADAL" clId="{8472A6D6-E0A8-4BCE-B879-C88A7B634257}" dt="2021-09-06T14:59:53.435" v="6803" actId="1035"/>
          <ac:grpSpMkLst>
            <pc:docMk/>
            <pc:sldMk cId="1782243944" sldId="1324"/>
            <ac:grpSpMk id="54" creationId="{85EA3D9B-8E3A-443B-B406-3B8BF6B3C1CD}"/>
          </ac:grpSpMkLst>
        </pc:grpChg>
        <pc:grpChg chg="mod">
          <ac:chgData name="Al Fisher" userId="56e5e478-214b-4c71-8934-b534174f7106" providerId="ADAL" clId="{8472A6D6-E0A8-4BCE-B879-C88A7B634257}" dt="2021-09-06T14:56:43.783" v="6694"/>
          <ac:grpSpMkLst>
            <pc:docMk/>
            <pc:sldMk cId="1782243944" sldId="1324"/>
            <ac:grpSpMk id="55" creationId="{9D173B1B-8F35-4BA6-9A9A-73B29D69324E}"/>
          </ac:grpSpMkLst>
        </pc:grpChg>
        <pc:grpChg chg="add mod">
          <ac:chgData name="Al Fisher" userId="56e5e478-214b-4c71-8934-b534174f7106" providerId="ADAL" clId="{8472A6D6-E0A8-4BCE-B879-C88A7B634257}" dt="2021-09-06T14:59:53.435" v="6803" actId="1035"/>
          <ac:grpSpMkLst>
            <pc:docMk/>
            <pc:sldMk cId="1782243944" sldId="1324"/>
            <ac:grpSpMk id="60" creationId="{4F17CEF0-BC30-45D4-9069-17E43B81560C}"/>
          </ac:grpSpMkLst>
        </pc:grpChg>
        <pc:grpChg chg="mod">
          <ac:chgData name="Al Fisher" userId="56e5e478-214b-4c71-8934-b534174f7106" providerId="ADAL" clId="{8472A6D6-E0A8-4BCE-B879-C88A7B634257}" dt="2021-09-06T14:56:47.121" v="6696"/>
          <ac:grpSpMkLst>
            <pc:docMk/>
            <pc:sldMk cId="1782243944" sldId="1324"/>
            <ac:grpSpMk id="61" creationId="{F8D97A6B-34F4-406F-AD0F-FFBDD650A867}"/>
          </ac:grpSpMkLst>
        </pc:grpChg>
        <pc:grpChg chg="mod">
          <ac:chgData name="Al Fisher" userId="56e5e478-214b-4c71-8934-b534174f7106" providerId="ADAL" clId="{8472A6D6-E0A8-4BCE-B879-C88A7B634257}" dt="2021-09-06T16:58:14.791" v="7481"/>
          <ac:grpSpMkLst>
            <pc:docMk/>
            <pc:sldMk cId="1782243944" sldId="1324"/>
            <ac:grpSpMk id="91" creationId="{85952EBA-C813-4CCE-8B74-896AD8AF71AE}"/>
          </ac:grpSpMkLst>
        </pc:grpChg>
        <pc:picChg chg="add mod">
          <ac:chgData name="Al Fisher" userId="56e5e478-214b-4c71-8934-b534174f7106" providerId="ADAL" clId="{8472A6D6-E0A8-4BCE-B879-C88A7B634257}" dt="2021-09-06T15:01:03.919" v="6820" actId="1076"/>
          <ac:picMkLst>
            <pc:docMk/>
            <pc:sldMk cId="1782243944" sldId="1324"/>
            <ac:picMk id="5" creationId="{678F7806-26E6-4D3C-B7F3-CF33B09875A2}"/>
          </ac:picMkLst>
        </pc:picChg>
        <pc:picChg chg="add mod">
          <ac:chgData name="Al Fisher" userId="56e5e478-214b-4c71-8934-b534174f7106" providerId="ADAL" clId="{8472A6D6-E0A8-4BCE-B879-C88A7B634257}" dt="2021-09-06T14:53:50.351" v="6587" actId="1076"/>
          <ac:picMkLst>
            <pc:docMk/>
            <pc:sldMk cId="1782243944" sldId="1324"/>
            <ac:picMk id="10" creationId="{59BC8C1B-115D-4154-8CFD-1D7D2500CC57}"/>
          </ac:picMkLst>
        </pc:picChg>
        <pc:picChg chg="add mod">
          <ac:chgData name="Al Fisher" userId="56e5e478-214b-4c71-8934-b534174f7106" providerId="ADAL" clId="{8472A6D6-E0A8-4BCE-B879-C88A7B634257}" dt="2021-09-06T14:53:50.351" v="6587" actId="1076"/>
          <ac:picMkLst>
            <pc:docMk/>
            <pc:sldMk cId="1782243944" sldId="1324"/>
            <ac:picMk id="11" creationId="{EAC0BA2D-B2ED-4A10-B6B6-1D5928A8189A}"/>
          </ac:picMkLst>
        </pc:picChg>
        <pc:picChg chg="add mod">
          <ac:chgData name="Al Fisher" userId="56e5e478-214b-4c71-8934-b534174f7106" providerId="ADAL" clId="{8472A6D6-E0A8-4BCE-B879-C88A7B634257}" dt="2021-09-06T14:53:50.351" v="6587" actId="1076"/>
          <ac:picMkLst>
            <pc:docMk/>
            <pc:sldMk cId="1782243944" sldId="1324"/>
            <ac:picMk id="12" creationId="{A2F85BD7-AAFD-4852-99DC-B3C80C021F39}"/>
          </ac:picMkLst>
        </pc:picChg>
        <pc:picChg chg="add mod">
          <ac:chgData name="Al Fisher" userId="56e5e478-214b-4c71-8934-b534174f7106" providerId="ADAL" clId="{8472A6D6-E0A8-4BCE-B879-C88A7B634257}" dt="2021-09-06T14:53:50.351" v="6587" actId="1076"/>
          <ac:picMkLst>
            <pc:docMk/>
            <pc:sldMk cId="1782243944" sldId="1324"/>
            <ac:picMk id="13" creationId="{559AB064-7AC1-4160-A210-A321824D2F76}"/>
          </ac:picMkLst>
        </pc:picChg>
        <pc:picChg chg="add mod">
          <ac:chgData name="Al Fisher" userId="56e5e478-214b-4c71-8934-b534174f7106" providerId="ADAL" clId="{8472A6D6-E0A8-4BCE-B879-C88A7B634257}" dt="2021-09-06T14:53:50.351" v="6587" actId="1076"/>
          <ac:picMkLst>
            <pc:docMk/>
            <pc:sldMk cId="1782243944" sldId="1324"/>
            <ac:picMk id="14" creationId="{6EE6C44A-B904-4B2D-A094-75E207C3FBC9}"/>
          </ac:picMkLst>
        </pc:picChg>
        <pc:picChg chg="add mod">
          <ac:chgData name="Al Fisher" userId="56e5e478-214b-4c71-8934-b534174f7106" providerId="ADAL" clId="{8472A6D6-E0A8-4BCE-B879-C88A7B634257}" dt="2021-09-06T14:53:50.351" v="6587" actId="1076"/>
          <ac:picMkLst>
            <pc:docMk/>
            <pc:sldMk cId="1782243944" sldId="1324"/>
            <ac:picMk id="15" creationId="{C1EA08C5-C82C-41EF-8F26-F51655C95330}"/>
          </ac:picMkLst>
        </pc:picChg>
        <pc:picChg chg="add mod">
          <ac:chgData name="Al Fisher" userId="56e5e478-214b-4c71-8934-b534174f7106" providerId="ADAL" clId="{8472A6D6-E0A8-4BCE-B879-C88A7B634257}" dt="2021-09-06T14:57:13.997" v="6704" actId="1076"/>
          <ac:picMkLst>
            <pc:docMk/>
            <pc:sldMk cId="1782243944" sldId="1324"/>
            <ac:picMk id="67" creationId="{16372F9F-CF95-4E55-B596-E8248723B44D}"/>
          </ac:picMkLst>
        </pc:picChg>
        <pc:picChg chg="add mod">
          <ac:chgData name="Al Fisher" userId="56e5e478-214b-4c71-8934-b534174f7106" providerId="ADAL" clId="{8472A6D6-E0A8-4BCE-B879-C88A7B634257}" dt="2021-09-06T14:57:16.134" v="6706" actId="1076"/>
          <ac:picMkLst>
            <pc:docMk/>
            <pc:sldMk cId="1782243944" sldId="1324"/>
            <ac:picMk id="68" creationId="{9E002706-ACD3-4985-A2D4-CDF8D814A516}"/>
          </ac:picMkLst>
        </pc:picChg>
        <pc:picChg chg="add mod">
          <ac:chgData name="Al Fisher" userId="56e5e478-214b-4c71-8934-b534174f7106" providerId="ADAL" clId="{8472A6D6-E0A8-4BCE-B879-C88A7B634257}" dt="2021-09-06T14:57:18.391" v="6708" actId="1076"/>
          <ac:picMkLst>
            <pc:docMk/>
            <pc:sldMk cId="1782243944" sldId="1324"/>
            <ac:picMk id="69" creationId="{A1028243-D6F3-40C9-99FA-0D59377B76CE}"/>
          </ac:picMkLst>
        </pc:picChg>
        <pc:picChg chg="add mod">
          <ac:chgData name="Al Fisher" userId="56e5e478-214b-4c71-8934-b534174f7106" providerId="ADAL" clId="{8472A6D6-E0A8-4BCE-B879-C88A7B634257}" dt="2021-09-06T14:57:20.574" v="6710" actId="1076"/>
          <ac:picMkLst>
            <pc:docMk/>
            <pc:sldMk cId="1782243944" sldId="1324"/>
            <ac:picMk id="70" creationId="{CC10D117-FBDB-45C5-B3F0-45074CC14B05}"/>
          </ac:picMkLst>
        </pc:picChg>
        <pc:picChg chg="add mod">
          <ac:chgData name="Al Fisher" userId="56e5e478-214b-4c71-8934-b534174f7106" providerId="ADAL" clId="{8472A6D6-E0A8-4BCE-B879-C88A7B634257}" dt="2021-09-06T15:05:22.016" v="6869" actId="1076"/>
          <ac:picMkLst>
            <pc:docMk/>
            <pc:sldMk cId="1782243944" sldId="1324"/>
            <ac:picMk id="71" creationId="{CBEDF4A3-862A-4A4B-A927-1DAE661BF52F}"/>
          </ac:picMkLst>
        </pc:picChg>
        <pc:picChg chg="add mod">
          <ac:chgData name="Al Fisher" userId="56e5e478-214b-4c71-8934-b534174f7106" providerId="ADAL" clId="{8472A6D6-E0A8-4BCE-B879-C88A7B634257}" dt="2021-09-06T14:57:25.192" v="6714" actId="1076"/>
          <ac:picMkLst>
            <pc:docMk/>
            <pc:sldMk cId="1782243944" sldId="1324"/>
            <ac:picMk id="72" creationId="{266292A0-5E18-4174-9418-FA2F160D477F}"/>
          </ac:picMkLst>
        </pc:picChg>
        <pc:picChg chg="add mod">
          <ac:chgData name="Al Fisher" userId="56e5e478-214b-4c71-8934-b534174f7106" providerId="ADAL" clId="{8472A6D6-E0A8-4BCE-B879-C88A7B634257}" dt="2021-09-06T14:57:29.202" v="6716" actId="1076"/>
          <ac:picMkLst>
            <pc:docMk/>
            <pc:sldMk cId="1782243944" sldId="1324"/>
            <ac:picMk id="73" creationId="{00C05556-A293-47C0-BCBC-0959F66033ED}"/>
          </ac:picMkLst>
        </pc:picChg>
        <pc:picChg chg="add mod">
          <ac:chgData name="Al Fisher" userId="56e5e478-214b-4c71-8934-b534174f7106" providerId="ADAL" clId="{8472A6D6-E0A8-4BCE-B879-C88A7B634257}" dt="2021-09-06T14:57:31.329" v="6718" actId="1076"/>
          <ac:picMkLst>
            <pc:docMk/>
            <pc:sldMk cId="1782243944" sldId="1324"/>
            <ac:picMk id="74" creationId="{79D52DD1-B337-44E8-A4AF-FDAFAFA17C62}"/>
          </ac:picMkLst>
        </pc:picChg>
        <pc:picChg chg="add mod">
          <ac:chgData name="Al Fisher" userId="56e5e478-214b-4c71-8934-b534174f7106" providerId="ADAL" clId="{8472A6D6-E0A8-4BCE-B879-C88A7B634257}" dt="2021-09-06T14:57:34.529" v="6720" actId="1076"/>
          <ac:picMkLst>
            <pc:docMk/>
            <pc:sldMk cId="1782243944" sldId="1324"/>
            <ac:picMk id="75" creationId="{86FCEF45-0E44-438C-9DBA-B56BACC9A4BB}"/>
          </ac:picMkLst>
        </pc:picChg>
        <pc:picChg chg="add mod ord">
          <ac:chgData name="Al Fisher" userId="56e5e478-214b-4c71-8934-b534174f7106" providerId="ADAL" clId="{8472A6D6-E0A8-4BCE-B879-C88A7B634257}" dt="2021-09-06T15:22:39.544" v="6886" actId="167"/>
          <ac:picMkLst>
            <pc:docMk/>
            <pc:sldMk cId="1782243944" sldId="1324"/>
            <ac:picMk id="80" creationId="{30ECF603-8AF9-439A-8AF1-EB8D07465DF2}"/>
          </ac:picMkLst>
        </pc:picChg>
        <pc:picChg chg="add mod">
          <ac:chgData name="Al Fisher" userId="56e5e478-214b-4c71-8934-b534174f7106" providerId="ADAL" clId="{8472A6D6-E0A8-4BCE-B879-C88A7B634257}" dt="2021-09-06T14:55:14.115" v="6660" actId="1036"/>
          <ac:picMkLst>
            <pc:docMk/>
            <pc:sldMk cId="1782243944" sldId="1324"/>
            <ac:picMk id="1026" creationId="{CB82876D-C3A8-418B-8739-17C0CA84701D}"/>
          </ac:picMkLst>
        </pc:picChg>
        <pc:picChg chg="add del mod">
          <ac:chgData name="Al Fisher" userId="56e5e478-214b-4c71-8934-b534174f7106" providerId="ADAL" clId="{8472A6D6-E0A8-4BCE-B879-C88A7B634257}" dt="2021-09-06T14:55:01.367" v="6647" actId="478"/>
          <ac:picMkLst>
            <pc:docMk/>
            <pc:sldMk cId="1782243944" sldId="1324"/>
            <ac:picMk id="1028" creationId="{147FCC9B-E18A-470F-BD22-4E4BFA3CFE1B}"/>
          </ac:picMkLst>
        </pc:picChg>
        <pc:picChg chg="add mod">
          <ac:chgData name="Al Fisher" userId="56e5e478-214b-4c71-8934-b534174f7106" providerId="ADAL" clId="{8472A6D6-E0A8-4BCE-B879-C88A7B634257}" dt="2021-09-06T14:57:11.052" v="6702" actId="1076"/>
          <ac:picMkLst>
            <pc:docMk/>
            <pc:sldMk cId="1782243944" sldId="1324"/>
            <ac:picMk id="1030" creationId="{1CBADE4F-7793-45C0-91BB-7D63265149F0}"/>
          </ac:picMkLst>
        </pc:picChg>
        <pc:picChg chg="add mod">
          <ac:chgData name="Al Fisher" userId="56e5e478-214b-4c71-8934-b534174f7106" providerId="ADAL" clId="{8472A6D6-E0A8-4BCE-B879-C88A7B634257}" dt="2021-09-06T15:01:02.433" v="6819" actId="1076"/>
          <ac:picMkLst>
            <pc:docMk/>
            <pc:sldMk cId="1782243944" sldId="1324"/>
            <ac:picMk id="1032" creationId="{399F092A-7AE7-4AEC-8802-BFDD1C8171E6}"/>
          </ac:picMkLst>
        </pc:picChg>
        <pc:inkChg chg="add mod">
          <ac:chgData name="Al Fisher" userId="56e5e478-214b-4c71-8934-b534174f7106" providerId="ADAL" clId="{8472A6D6-E0A8-4BCE-B879-C88A7B634257}" dt="2021-09-06T14:55:40.939" v="6666"/>
          <ac:inkMkLst>
            <pc:docMk/>
            <pc:sldMk cId="1782243944" sldId="1324"/>
            <ac:inkMk id="19" creationId="{10641934-64A9-4ACE-B2FD-254C6E755074}"/>
          </ac:inkMkLst>
        </pc:inkChg>
        <pc:inkChg chg="add mod">
          <ac:chgData name="Al Fisher" userId="56e5e478-214b-4c71-8934-b534174f7106" providerId="ADAL" clId="{8472A6D6-E0A8-4BCE-B879-C88A7B634257}" dt="2021-09-06T14:55:40.939" v="6666"/>
          <ac:inkMkLst>
            <pc:docMk/>
            <pc:sldMk cId="1782243944" sldId="1324"/>
            <ac:inkMk id="20" creationId="{0A247D9A-CC96-4823-9B6B-9301E50FC83A}"/>
          </ac:inkMkLst>
        </pc:inkChg>
        <pc:inkChg chg="add mod">
          <ac:chgData name="Al Fisher" userId="56e5e478-214b-4c71-8934-b534174f7106" providerId="ADAL" clId="{8472A6D6-E0A8-4BCE-B879-C88A7B634257}" dt="2021-09-06T14:56:32.332" v="6687" actId="164"/>
          <ac:inkMkLst>
            <pc:docMk/>
            <pc:sldMk cId="1782243944" sldId="1324"/>
            <ac:inkMk id="21" creationId="{E776ECA4-26CC-4AF5-A0C2-2FE49571FFE6}"/>
          </ac:inkMkLst>
        </pc:inkChg>
        <pc:inkChg chg="add del mod">
          <ac:chgData name="Al Fisher" userId="56e5e478-214b-4c71-8934-b534174f7106" providerId="ADAL" clId="{8472A6D6-E0A8-4BCE-B879-C88A7B634257}" dt="2021-09-06T14:55:44.277" v="6672" actId="9405"/>
          <ac:inkMkLst>
            <pc:docMk/>
            <pc:sldMk cId="1782243944" sldId="1324"/>
            <ac:inkMk id="23" creationId="{5AE9DBF0-FEB5-413F-B1EB-DC40D4EB89DC}"/>
          </ac:inkMkLst>
        </pc:inkChg>
        <pc:inkChg chg="add del mod">
          <ac:chgData name="Al Fisher" userId="56e5e478-214b-4c71-8934-b534174f7106" providerId="ADAL" clId="{8472A6D6-E0A8-4BCE-B879-C88A7B634257}" dt="2021-09-06T14:55:43.134" v="6671"/>
          <ac:inkMkLst>
            <pc:docMk/>
            <pc:sldMk cId="1782243944" sldId="1324"/>
            <ac:inkMk id="24" creationId="{BE42EE54-E9D0-4CEA-86D5-7A4D191BD1E4}"/>
          </ac:inkMkLst>
        </pc:inkChg>
        <pc:inkChg chg="add del mod">
          <ac:chgData name="Al Fisher" userId="56e5e478-214b-4c71-8934-b534174f7106" providerId="ADAL" clId="{8472A6D6-E0A8-4BCE-B879-C88A7B634257}" dt="2021-09-06T14:56:32.332" v="6687" actId="164"/>
          <ac:inkMkLst>
            <pc:docMk/>
            <pc:sldMk cId="1782243944" sldId="1324"/>
            <ac:inkMk id="26" creationId="{EDA4BB56-7137-43D5-99EF-E1852D938DC4}"/>
          </ac:inkMkLst>
        </pc:inkChg>
        <pc:inkChg chg="add del">
          <ac:chgData name="Al Fisher" userId="56e5e478-214b-4c71-8934-b534174f7106" providerId="ADAL" clId="{8472A6D6-E0A8-4BCE-B879-C88A7B634257}" dt="2021-09-06T14:55:52.899" v="6675" actId="9405"/>
          <ac:inkMkLst>
            <pc:docMk/>
            <pc:sldMk cId="1782243944" sldId="1324"/>
            <ac:inkMk id="27" creationId="{F6FB97FF-FC15-4425-A134-C40CEF3FBFF4}"/>
          </ac:inkMkLst>
        </pc:inkChg>
        <pc:inkChg chg="add">
          <ac:chgData name="Al Fisher" userId="56e5e478-214b-4c71-8934-b534174f7106" providerId="ADAL" clId="{8472A6D6-E0A8-4BCE-B879-C88A7B634257}" dt="2021-09-06T15:03:54.512" v="6843" actId="9405"/>
          <ac:inkMkLst>
            <pc:docMk/>
            <pc:sldMk cId="1782243944" sldId="1324"/>
            <ac:inkMk id="29" creationId="{1B4A4DF9-4EE1-4001-B825-E269B5CEB96A}"/>
          </ac:inkMkLst>
        </pc:inkChg>
        <pc:inkChg chg="mod">
          <ac:chgData name="Al Fisher" userId="56e5e478-214b-4c71-8934-b534174f7106" providerId="ADAL" clId="{8472A6D6-E0A8-4BCE-B879-C88A7B634257}" dt="2021-09-06T14:55:57.935" v="6676"/>
          <ac:inkMkLst>
            <pc:docMk/>
            <pc:sldMk cId="1782243944" sldId="1324"/>
            <ac:inkMk id="31" creationId="{0D83D3F2-9021-4F3C-874D-98EDC5D7D13A}"/>
          </ac:inkMkLst>
        </pc:inkChg>
        <pc:inkChg chg="mod">
          <ac:chgData name="Al Fisher" userId="56e5e478-214b-4c71-8934-b534174f7106" providerId="ADAL" clId="{8472A6D6-E0A8-4BCE-B879-C88A7B634257}" dt="2021-09-06T14:55:57.935" v="6676"/>
          <ac:inkMkLst>
            <pc:docMk/>
            <pc:sldMk cId="1782243944" sldId="1324"/>
            <ac:inkMk id="32" creationId="{37AD8D1F-6293-4E92-A7A2-F118DB86C0B3}"/>
          </ac:inkMkLst>
        </pc:inkChg>
        <pc:inkChg chg="add del mod">
          <ac:chgData name="Al Fisher" userId="56e5e478-214b-4c71-8934-b534174f7106" providerId="ADAL" clId="{8472A6D6-E0A8-4BCE-B879-C88A7B634257}" dt="2021-09-06T14:56:08.824" v="6679"/>
          <ac:inkMkLst>
            <pc:docMk/>
            <pc:sldMk cId="1782243944" sldId="1324"/>
            <ac:inkMk id="33" creationId="{E7848847-7114-4366-A379-3369CDA24B61}"/>
          </ac:inkMkLst>
        </pc:inkChg>
        <pc:inkChg chg="add del mod">
          <ac:chgData name="Al Fisher" userId="56e5e478-214b-4c71-8934-b534174f7106" providerId="ADAL" clId="{8472A6D6-E0A8-4BCE-B879-C88A7B634257}" dt="2021-09-06T14:56:08.824" v="6679"/>
          <ac:inkMkLst>
            <pc:docMk/>
            <pc:sldMk cId="1782243944" sldId="1324"/>
            <ac:inkMk id="34" creationId="{ECBDD35E-2199-4B33-97D8-9B36B78C615D}"/>
          </ac:inkMkLst>
        </pc:inkChg>
        <pc:inkChg chg="add">
          <ac:chgData name="Al Fisher" userId="56e5e478-214b-4c71-8934-b534174f7106" providerId="ADAL" clId="{8472A6D6-E0A8-4BCE-B879-C88A7B634257}" dt="2021-09-06T15:03:56.543" v="6844" actId="9405"/>
          <ac:inkMkLst>
            <pc:docMk/>
            <pc:sldMk cId="1782243944" sldId="1324"/>
            <ac:inkMk id="35" creationId="{6AD2B906-3E6E-4036-A53A-2D2DEF24D8E4}"/>
          </ac:inkMkLst>
        </pc:inkChg>
        <pc:inkChg chg="mod">
          <ac:chgData name="Al Fisher" userId="56e5e478-214b-4c71-8934-b534174f7106" providerId="ADAL" clId="{8472A6D6-E0A8-4BCE-B879-C88A7B634257}" dt="2021-09-06T14:56:33.527" v="6688"/>
          <ac:inkMkLst>
            <pc:docMk/>
            <pc:sldMk cId="1782243944" sldId="1324"/>
            <ac:inkMk id="38" creationId="{951F2F7F-623B-4BBC-A872-3435BF9CD743}"/>
          </ac:inkMkLst>
        </pc:inkChg>
        <pc:inkChg chg="mod">
          <ac:chgData name="Al Fisher" userId="56e5e478-214b-4c71-8934-b534174f7106" providerId="ADAL" clId="{8472A6D6-E0A8-4BCE-B879-C88A7B634257}" dt="2021-09-06T14:56:33.527" v="6688"/>
          <ac:inkMkLst>
            <pc:docMk/>
            <pc:sldMk cId="1782243944" sldId="1324"/>
            <ac:inkMk id="39" creationId="{9D4FAE88-1741-4357-BB07-63D0B23974E4}"/>
          </ac:inkMkLst>
        </pc:inkChg>
        <pc:inkChg chg="mod">
          <ac:chgData name="Al Fisher" userId="56e5e478-214b-4c71-8934-b534174f7106" providerId="ADAL" clId="{8472A6D6-E0A8-4BCE-B879-C88A7B634257}" dt="2021-09-06T14:56:33.527" v="6688"/>
          <ac:inkMkLst>
            <pc:docMk/>
            <pc:sldMk cId="1782243944" sldId="1324"/>
            <ac:inkMk id="40" creationId="{DE91CE4C-102C-469A-94F1-B9A5FEA36C8F}"/>
          </ac:inkMkLst>
        </pc:inkChg>
        <pc:inkChg chg="mod">
          <ac:chgData name="Al Fisher" userId="56e5e478-214b-4c71-8934-b534174f7106" providerId="ADAL" clId="{8472A6D6-E0A8-4BCE-B879-C88A7B634257}" dt="2021-09-06T14:56:33.527" v="6688"/>
          <ac:inkMkLst>
            <pc:docMk/>
            <pc:sldMk cId="1782243944" sldId="1324"/>
            <ac:inkMk id="41" creationId="{1B28A9BF-4577-41AA-8C44-FE02B6F92EA3}"/>
          </ac:inkMkLst>
        </pc:inkChg>
        <pc:inkChg chg="mod">
          <ac:chgData name="Al Fisher" userId="56e5e478-214b-4c71-8934-b534174f7106" providerId="ADAL" clId="{8472A6D6-E0A8-4BCE-B879-C88A7B634257}" dt="2021-09-06T14:56:37.450" v="6690"/>
          <ac:inkMkLst>
            <pc:docMk/>
            <pc:sldMk cId="1782243944" sldId="1324"/>
            <ac:inkMk id="44" creationId="{41ECB4BD-0923-4649-BD67-C61194F35BAE}"/>
          </ac:inkMkLst>
        </pc:inkChg>
        <pc:inkChg chg="mod">
          <ac:chgData name="Al Fisher" userId="56e5e478-214b-4c71-8934-b534174f7106" providerId="ADAL" clId="{8472A6D6-E0A8-4BCE-B879-C88A7B634257}" dt="2021-09-06T14:56:37.450" v="6690"/>
          <ac:inkMkLst>
            <pc:docMk/>
            <pc:sldMk cId="1782243944" sldId="1324"/>
            <ac:inkMk id="45" creationId="{0F10E1C4-E685-4778-8CDB-5037D82BA46E}"/>
          </ac:inkMkLst>
        </pc:inkChg>
        <pc:inkChg chg="mod">
          <ac:chgData name="Al Fisher" userId="56e5e478-214b-4c71-8934-b534174f7106" providerId="ADAL" clId="{8472A6D6-E0A8-4BCE-B879-C88A7B634257}" dt="2021-09-06T14:56:37.450" v="6690"/>
          <ac:inkMkLst>
            <pc:docMk/>
            <pc:sldMk cId="1782243944" sldId="1324"/>
            <ac:inkMk id="46" creationId="{359C02F5-3C85-449A-8EEA-6F7D54FE9157}"/>
          </ac:inkMkLst>
        </pc:inkChg>
        <pc:inkChg chg="mod">
          <ac:chgData name="Al Fisher" userId="56e5e478-214b-4c71-8934-b534174f7106" providerId="ADAL" clId="{8472A6D6-E0A8-4BCE-B879-C88A7B634257}" dt="2021-09-06T14:56:37.450" v="6690"/>
          <ac:inkMkLst>
            <pc:docMk/>
            <pc:sldMk cId="1782243944" sldId="1324"/>
            <ac:inkMk id="47" creationId="{4D4E0344-57F7-4F98-BB10-5A7EFA728720}"/>
          </ac:inkMkLst>
        </pc:inkChg>
        <pc:inkChg chg="mod">
          <ac:chgData name="Al Fisher" userId="56e5e478-214b-4c71-8934-b534174f7106" providerId="ADAL" clId="{8472A6D6-E0A8-4BCE-B879-C88A7B634257}" dt="2021-09-06T14:56:40.543" v="6692"/>
          <ac:inkMkLst>
            <pc:docMk/>
            <pc:sldMk cId="1782243944" sldId="1324"/>
            <ac:inkMk id="50" creationId="{9F9A98A3-7CED-4DAD-9C76-AFBF237F4CA2}"/>
          </ac:inkMkLst>
        </pc:inkChg>
        <pc:inkChg chg="mod">
          <ac:chgData name="Al Fisher" userId="56e5e478-214b-4c71-8934-b534174f7106" providerId="ADAL" clId="{8472A6D6-E0A8-4BCE-B879-C88A7B634257}" dt="2021-09-06T14:56:40.543" v="6692"/>
          <ac:inkMkLst>
            <pc:docMk/>
            <pc:sldMk cId="1782243944" sldId="1324"/>
            <ac:inkMk id="51" creationId="{72871F3E-E0B1-4AA0-BA58-59F727A2A4DC}"/>
          </ac:inkMkLst>
        </pc:inkChg>
        <pc:inkChg chg="mod">
          <ac:chgData name="Al Fisher" userId="56e5e478-214b-4c71-8934-b534174f7106" providerId="ADAL" clId="{8472A6D6-E0A8-4BCE-B879-C88A7B634257}" dt="2021-09-06T14:56:40.543" v="6692"/>
          <ac:inkMkLst>
            <pc:docMk/>
            <pc:sldMk cId="1782243944" sldId="1324"/>
            <ac:inkMk id="52" creationId="{79A9911B-3A2D-4392-B3B1-0D57BBE51113}"/>
          </ac:inkMkLst>
        </pc:inkChg>
        <pc:inkChg chg="mod">
          <ac:chgData name="Al Fisher" userId="56e5e478-214b-4c71-8934-b534174f7106" providerId="ADAL" clId="{8472A6D6-E0A8-4BCE-B879-C88A7B634257}" dt="2021-09-06T14:56:40.543" v="6692"/>
          <ac:inkMkLst>
            <pc:docMk/>
            <pc:sldMk cId="1782243944" sldId="1324"/>
            <ac:inkMk id="53" creationId="{37045B57-13FB-4494-8B4B-952F89D14AA6}"/>
          </ac:inkMkLst>
        </pc:inkChg>
        <pc:inkChg chg="mod">
          <ac:chgData name="Al Fisher" userId="56e5e478-214b-4c71-8934-b534174f7106" providerId="ADAL" clId="{8472A6D6-E0A8-4BCE-B879-C88A7B634257}" dt="2021-09-06T14:56:43.783" v="6694"/>
          <ac:inkMkLst>
            <pc:docMk/>
            <pc:sldMk cId="1782243944" sldId="1324"/>
            <ac:inkMk id="56" creationId="{56D1C87E-9CFA-4C93-9ED7-862FDD207BEC}"/>
          </ac:inkMkLst>
        </pc:inkChg>
        <pc:inkChg chg="mod">
          <ac:chgData name="Al Fisher" userId="56e5e478-214b-4c71-8934-b534174f7106" providerId="ADAL" clId="{8472A6D6-E0A8-4BCE-B879-C88A7B634257}" dt="2021-09-06T14:56:43.783" v="6694"/>
          <ac:inkMkLst>
            <pc:docMk/>
            <pc:sldMk cId="1782243944" sldId="1324"/>
            <ac:inkMk id="57" creationId="{3A88DF7A-F534-4C63-A243-E26FC82958AE}"/>
          </ac:inkMkLst>
        </pc:inkChg>
        <pc:inkChg chg="mod">
          <ac:chgData name="Al Fisher" userId="56e5e478-214b-4c71-8934-b534174f7106" providerId="ADAL" clId="{8472A6D6-E0A8-4BCE-B879-C88A7B634257}" dt="2021-09-06T14:56:43.783" v="6694"/>
          <ac:inkMkLst>
            <pc:docMk/>
            <pc:sldMk cId="1782243944" sldId="1324"/>
            <ac:inkMk id="58" creationId="{F49C9FC9-5CFC-4440-B693-4ED8FB825C52}"/>
          </ac:inkMkLst>
        </pc:inkChg>
        <pc:inkChg chg="mod">
          <ac:chgData name="Al Fisher" userId="56e5e478-214b-4c71-8934-b534174f7106" providerId="ADAL" clId="{8472A6D6-E0A8-4BCE-B879-C88A7B634257}" dt="2021-09-06T14:56:43.783" v="6694"/>
          <ac:inkMkLst>
            <pc:docMk/>
            <pc:sldMk cId="1782243944" sldId="1324"/>
            <ac:inkMk id="59" creationId="{E2FEF1D3-0B95-4CE6-862E-7E7D20204D45}"/>
          </ac:inkMkLst>
        </pc:inkChg>
        <pc:inkChg chg="mod">
          <ac:chgData name="Al Fisher" userId="56e5e478-214b-4c71-8934-b534174f7106" providerId="ADAL" clId="{8472A6D6-E0A8-4BCE-B879-C88A7B634257}" dt="2021-09-06T14:56:47.121" v="6696"/>
          <ac:inkMkLst>
            <pc:docMk/>
            <pc:sldMk cId="1782243944" sldId="1324"/>
            <ac:inkMk id="62" creationId="{A26798B8-457A-43E3-92C5-D632E68EF4CE}"/>
          </ac:inkMkLst>
        </pc:inkChg>
        <pc:inkChg chg="mod">
          <ac:chgData name="Al Fisher" userId="56e5e478-214b-4c71-8934-b534174f7106" providerId="ADAL" clId="{8472A6D6-E0A8-4BCE-B879-C88A7B634257}" dt="2021-09-06T14:56:47.121" v="6696"/>
          <ac:inkMkLst>
            <pc:docMk/>
            <pc:sldMk cId="1782243944" sldId="1324"/>
            <ac:inkMk id="63" creationId="{E3791266-6455-4455-9914-A5AE0006E0CA}"/>
          </ac:inkMkLst>
        </pc:inkChg>
        <pc:inkChg chg="mod">
          <ac:chgData name="Al Fisher" userId="56e5e478-214b-4c71-8934-b534174f7106" providerId="ADAL" clId="{8472A6D6-E0A8-4BCE-B879-C88A7B634257}" dt="2021-09-06T14:56:47.121" v="6696"/>
          <ac:inkMkLst>
            <pc:docMk/>
            <pc:sldMk cId="1782243944" sldId="1324"/>
            <ac:inkMk id="64" creationId="{6BE45994-4953-4913-869D-65846DF6CDCE}"/>
          </ac:inkMkLst>
        </pc:inkChg>
        <pc:inkChg chg="mod">
          <ac:chgData name="Al Fisher" userId="56e5e478-214b-4c71-8934-b534174f7106" providerId="ADAL" clId="{8472A6D6-E0A8-4BCE-B879-C88A7B634257}" dt="2021-09-06T14:56:47.121" v="6696"/>
          <ac:inkMkLst>
            <pc:docMk/>
            <pc:sldMk cId="1782243944" sldId="1324"/>
            <ac:inkMk id="65" creationId="{DB83ED6A-E68D-4B4D-AA82-9AC55729F478}"/>
          </ac:inkMkLst>
        </pc:inkChg>
        <pc:inkChg chg="add del">
          <ac:chgData name="Al Fisher" userId="56e5e478-214b-4c71-8934-b534174f7106" providerId="ADAL" clId="{8472A6D6-E0A8-4BCE-B879-C88A7B634257}" dt="2021-09-06T15:04:02.186" v="6846" actId="9405"/>
          <ac:inkMkLst>
            <pc:docMk/>
            <pc:sldMk cId="1782243944" sldId="1324"/>
            <ac:inkMk id="66" creationId="{EBEF2A4C-A0FD-4AF7-B031-1444280C4174}"/>
          </ac:inkMkLst>
        </pc:inkChg>
        <pc:inkChg chg="add mod">
          <ac:chgData name="Al Fisher" userId="56e5e478-214b-4c71-8934-b534174f7106" providerId="ADAL" clId="{8472A6D6-E0A8-4BCE-B879-C88A7B634257}" dt="2021-09-06T16:58:14.791" v="7481"/>
          <ac:inkMkLst>
            <pc:docMk/>
            <pc:sldMk cId="1782243944" sldId="1324"/>
            <ac:inkMk id="79" creationId="{48931FBF-A19D-49D2-952C-42CA082A9344}"/>
          </ac:inkMkLst>
        </pc:inkChg>
        <pc:inkChg chg="add del mod">
          <ac:chgData name="Al Fisher" userId="56e5e478-214b-4c71-8934-b534174f7106" providerId="ADAL" clId="{8472A6D6-E0A8-4BCE-B879-C88A7B634257}" dt="2021-09-06T16:58:15.162" v="7482" actId="9405"/>
          <ac:inkMkLst>
            <pc:docMk/>
            <pc:sldMk cId="1782243944" sldId="1324"/>
            <ac:inkMk id="81" creationId="{7B59BA03-1AFA-45FC-BB08-0C9381ADA246}"/>
          </ac:inkMkLst>
        </pc:inkChg>
        <pc:inkChg chg="add del">
          <ac:chgData name="Al Fisher" userId="56e5e478-214b-4c71-8934-b534174f7106" providerId="ADAL" clId="{8472A6D6-E0A8-4BCE-B879-C88A7B634257}" dt="2021-09-06T16:58:14.791" v="7481"/>
          <ac:inkMkLst>
            <pc:docMk/>
            <pc:sldMk cId="1782243944" sldId="1324"/>
            <ac:inkMk id="84" creationId="{C5D48733-31AB-434E-963F-2A3F20375C03}"/>
          </ac:inkMkLst>
        </pc:inkChg>
      </pc:sldChg>
      <pc:sldChg chg="addSp delSp modSp add mod">
        <pc:chgData name="Al Fisher" userId="56e5e478-214b-4c71-8934-b534174f7106" providerId="ADAL" clId="{8472A6D6-E0A8-4BCE-B879-C88A7B634257}" dt="2021-09-06T15:59:57.637" v="7382" actId="113"/>
        <pc:sldMkLst>
          <pc:docMk/>
          <pc:sldMk cId="2409735672" sldId="1325"/>
        </pc:sldMkLst>
        <pc:spChg chg="add mod">
          <ac:chgData name="Al Fisher" userId="56e5e478-214b-4c71-8934-b534174f7106" providerId="ADAL" clId="{8472A6D6-E0A8-4BCE-B879-C88A7B634257}" dt="2021-09-06T15:57:08.939" v="7205" actId="1076"/>
          <ac:spMkLst>
            <pc:docMk/>
            <pc:sldMk cId="2409735672" sldId="1325"/>
            <ac:spMk id="2" creationId="{4E3FE045-B32F-49F0-AF7D-18E8CA4DBBE5}"/>
          </ac:spMkLst>
        </pc:spChg>
        <pc:spChg chg="mod">
          <ac:chgData name="Al Fisher" userId="56e5e478-214b-4c71-8934-b534174f7106" providerId="ADAL" clId="{8472A6D6-E0A8-4BCE-B879-C88A7B634257}" dt="2021-09-06T14:58:59.665" v="6786" actId="20577"/>
          <ac:spMkLst>
            <pc:docMk/>
            <pc:sldMk cId="2409735672" sldId="1325"/>
            <ac:spMk id="3" creationId="{DD3FD86D-3CEF-46AD-A9F3-CA22444117FB}"/>
          </ac:spMkLst>
        </pc:spChg>
        <pc:spChg chg="del">
          <ac:chgData name="Al Fisher" userId="56e5e478-214b-4c71-8934-b534174f7106" providerId="ADAL" clId="{8472A6D6-E0A8-4BCE-B879-C88A7B634257}" dt="2021-09-06T14:58:24.082" v="6731" actId="478"/>
          <ac:spMkLst>
            <pc:docMk/>
            <pc:sldMk cId="2409735672" sldId="1325"/>
            <ac:spMk id="4" creationId="{874BE28F-17A2-4F0E-924F-D1162613994A}"/>
          </ac:spMkLst>
        </pc:spChg>
        <pc:spChg chg="del">
          <ac:chgData name="Al Fisher" userId="56e5e478-214b-4c71-8934-b534174f7106" providerId="ADAL" clId="{8472A6D6-E0A8-4BCE-B879-C88A7B634257}" dt="2021-09-06T14:58:24.082" v="6731" actId="478"/>
          <ac:spMkLst>
            <pc:docMk/>
            <pc:sldMk cId="2409735672" sldId="1325"/>
            <ac:spMk id="9" creationId="{D5177FE6-BA2D-4022-AF4F-EF620C25830B}"/>
          </ac:spMkLst>
        </pc:spChg>
        <pc:spChg chg="del">
          <ac:chgData name="Al Fisher" userId="56e5e478-214b-4c71-8934-b534174f7106" providerId="ADAL" clId="{8472A6D6-E0A8-4BCE-B879-C88A7B634257}" dt="2021-09-06T14:58:24.082" v="6731" actId="478"/>
          <ac:spMkLst>
            <pc:docMk/>
            <pc:sldMk cId="2409735672" sldId="1325"/>
            <ac:spMk id="16" creationId="{8BD6E60D-AA0B-407B-AD7E-0DDCF59DFE7E}"/>
          </ac:spMkLst>
        </pc:spChg>
        <pc:spChg chg="del">
          <ac:chgData name="Al Fisher" userId="56e5e478-214b-4c71-8934-b534174f7106" providerId="ADAL" clId="{8472A6D6-E0A8-4BCE-B879-C88A7B634257}" dt="2021-09-06T14:58:24.082" v="6731" actId="478"/>
          <ac:spMkLst>
            <pc:docMk/>
            <pc:sldMk cId="2409735672" sldId="1325"/>
            <ac:spMk id="18" creationId="{4F9F4956-9D28-4F68-9499-6F7455734E45}"/>
          </ac:spMkLst>
        </pc:spChg>
        <pc:spChg chg="add mod">
          <ac:chgData name="Al Fisher" userId="56e5e478-214b-4c71-8934-b534174f7106" providerId="ADAL" clId="{8472A6D6-E0A8-4BCE-B879-C88A7B634257}" dt="2021-09-06T15:57:09.485" v="7206"/>
          <ac:spMkLst>
            <pc:docMk/>
            <pc:sldMk cId="2409735672" sldId="1325"/>
            <ac:spMk id="66" creationId="{744348FE-B5FB-4328-997B-F8DD0AA023AF}"/>
          </ac:spMkLst>
        </pc:spChg>
        <pc:spChg chg="add mod">
          <ac:chgData name="Al Fisher" userId="56e5e478-214b-4c71-8934-b534174f7106" providerId="ADAL" clId="{8472A6D6-E0A8-4BCE-B879-C88A7B634257}" dt="2021-09-06T15:59:50.076" v="7378" actId="113"/>
          <ac:spMkLst>
            <pc:docMk/>
            <pc:sldMk cId="2409735672" sldId="1325"/>
            <ac:spMk id="76" creationId="{728E27F3-CE1A-4F1D-AFEA-B06B24B15929}"/>
          </ac:spMkLst>
        </pc:spChg>
        <pc:spChg chg="add mod">
          <ac:chgData name="Al Fisher" userId="56e5e478-214b-4c71-8934-b534174f7106" providerId="ADAL" clId="{8472A6D6-E0A8-4BCE-B879-C88A7B634257}" dt="2021-09-06T15:59:57.637" v="7382" actId="113"/>
          <ac:spMkLst>
            <pc:docMk/>
            <pc:sldMk cId="2409735672" sldId="1325"/>
            <ac:spMk id="77" creationId="{EC87B958-6853-4719-B3E5-7A9B6E22CA9F}"/>
          </ac:spMkLst>
        </pc:spChg>
        <pc:grpChg chg="del">
          <ac:chgData name="Al Fisher" userId="56e5e478-214b-4c71-8934-b534174f7106" providerId="ADAL" clId="{8472A6D6-E0A8-4BCE-B879-C88A7B634257}" dt="2021-09-06T14:58:24.082" v="6731" actId="478"/>
          <ac:grpSpMkLst>
            <pc:docMk/>
            <pc:sldMk cId="2409735672" sldId="1325"/>
            <ac:grpSpMk id="7" creationId="{273AC348-FA93-49AE-AA53-7BA22233A994}"/>
          </ac:grpSpMkLst>
        </pc:grpChg>
        <pc:grpChg chg="del">
          <ac:chgData name="Al Fisher" userId="56e5e478-214b-4c71-8934-b534174f7106" providerId="ADAL" clId="{8472A6D6-E0A8-4BCE-B879-C88A7B634257}" dt="2021-09-06T14:58:24.082" v="6731" actId="478"/>
          <ac:grpSpMkLst>
            <pc:docMk/>
            <pc:sldMk cId="2409735672" sldId="1325"/>
            <ac:grpSpMk id="28" creationId="{858B35F2-7E3F-455B-9078-9BDB6A041BC1}"/>
          </ac:grpSpMkLst>
        </pc:grpChg>
        <pc:grpChg chg="mod">
          <ac:chgData name="Al Fisher" userId="56e5e478-214b-4c71-8934-b534174f7106" providerId="ADAL" clId="{8472A6D6-E0A8-4BCE-B879-C88A7B634257}" dt="2021-09-06T15:58:35.226" v="7269"/>
          <ac:grpSpMkLst>
            <pc:docMk/>
            <pc:sldMk cId="2409735672" sldId="1325"/>
            <ac:grpSpMk id="29" creationId="{DA85CE26-DBE0-4A87-83CD-7F7CEBA72340}"/>
          </ac:grpSpMkLst>
        </pc:grpChg>
        <pc:grpChg chg="del">
          <ac:chgData name="Al Fisher" userId="56e5e478-214b-4c71-8934-b534174f7106" providerId="ADAL" clId="{8472A6D6-E0A8-4BCE-B879-C88A7B634257}" dt="2021-09-06T14:58:24.082" v="6731" actId="478"/>
          <ac:grpSpMkLst>
            <pc:docMk/>
            <pc:sldMk cId="2409735672" sldId="1325"/>
            <ac:grpSpMk id="36" creationId="{7A804BA6-8B95-4D1E-A7D3-4897067D5500}"/>
          </ac:grpSpMkLst>
        </pc:grpChg>
        <pc:grpChg chg="del">
          <ac:chgData name="Al Fisher" userId="56e5e478-214b-4c71-8934-b534174f7106" providerId="ADAL" clId="{8472A6D6-E0A8-4BCE-B879-C88A7B634257}" dt="2021-09-06T14:58:24.082" v="6731" actId="478"/>
          <ac:grpSpMkLst>
            <pc:docMk/>
            <pc:sldMk cId="2409735672" sldId="1325"/>
            <ac:grpSpMk id="42" creationId="{F4B9EA85-A9D1-43D0-AC79-86B447A21182}"/>
          </ac:grpSpMkLst>
        </pc:grpChg>
        <pc:grpChg chg="del">
          <ac:chgData name="Al Fisher" userId="56e5e478-214b-4c71-8934-b534174f7106" providerId="ADAL" clId="{8472A6D6-E0A8-4BCE-B879-C88A7B634257}" dt="2021-09-06T14:58:24.082" v="6731" actId="478"/>
          <ac:grpSpMkLst>
            <pc:docMk/>
            <pc:sldMk cId="2409735672" sldId="1325"/>
            <ac:grpSpMk id="48" creationId="{85307E3E-4231-4EA6-BAD0-A5359BBE4F4A}"/>
          </ac:grpSpMkLst>
        </pc:grpChg>
        <pc:grpChg chg="del">
          <ac:chgData name="Al Fisher" userId="56e5e478-214b-4c71-8934-b534174f7106" providerId="ADAL" clId="{8472A6D6-E0A8-4BCE-B879-C88A7B634257}" dt="2021-09-06T14:58:24.082" v="6731" actId="478"/>
          <ac:grpSpMkLst>
            <pc:docMk/>
            <pc:sldMk cId="2409735672" sldId="1325"/>
            <ac:grpSpMk id="54" creationId="{85EA3D9B-8E3A-443B-B406-3B8BF6B3C1CD}"/>
          </ac:grpSpMkLst>
        </pc:grpChg>
        <pc:grpChg chg="del">
          <ac:chgData name="Al Fisher" userId="56e5e478-214b-4c71-8934-b534174f7106" providerId="ADAL" clId="{8472A6D6-E0A8-4BCE-B879-C88A7B634257}" dt="2021-09-06T14:58:24.082" v="6731" actId="478"/>
          <ac:grpSpMkLst>
            <pc:docMk/>
            <pc:sldMk cId="2409735672" sldId="1325"/>
            <ac:grpSpMk id="60" creationId="{4F17CEF0-BC30-45D4-9069-17E43B81560C}"/>
          </ac:grpSpMkLst>
        </pc:grp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5" creationId="{678F7806-26E6-4D3C-B7F3-CF33B09875A2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10" creationId="{59BC8C1B-115D-4154-8CFD-1D7D2500CC57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11" creationId="{EAC0BA2D-B2ED-4A10-B6B6-1D5928A8189A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12" creationId="{A2F85BD7-AAFD-4852-99DC-B3C80C021F39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13" creationId="{559AB064-7AC1-4160-A210-A321824D2F76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14" creationId="{6EE6C44A-B904-4B2D-A094-75E207C3FBC9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15" creationId="{C1EA08C5-C82C-41EF-8F26-F51655C95330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67" creationId="{16372F9F-CF95-4E55-B596-E8248723B44D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68" creationId="{9E002706-ACD3-4985-A2D4-CDF8D814A516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69" creationId="{A1028243-D6F3-40C9-99FA-0D59377B76CE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70" creationId="{CC10D117-FBDB-45C5-B3F0-45074CC14B05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71" creationId="{CBEDF4A3-862A-4A4B-A927-1DAE661BF52F}"/>
          </ac:picMkLst>
        </pc:picChg>
        <pc:picChg chg="del">
          <ac:chgData name="Al Fisher" userId="56e5e478-214b-4c71-8934-b534174f7106" providerId="ADAL" clId="{8472A6D6-E0A8-4BCE-B879-C88A7B634257}" dt="2021-09-06T14:58:24.082" v="6731" actId="478"/>
          <ac:picMkLst>
            <pc:docMk/>
            <pc:sldMk cId="2409735672" sldId="1325"/>
            <ac:picMk id="72" creationId="{266292A0-5E18-4174-9418-FA2F160D477F}"/>
          </ac:picMkLst>
        </pc:picChg>
        <pc:picChg chg="del">
          <ac:chgData name="Al Fisher" userId="56e5e478-214b-4c71-8934-b534174f7106" providerId="ADAL" clId="{8472A6D6-E0A8-4BCE-B879-C88A7B634257}" dt="2021-09-06T14:58:27.854" v="6732" actId="478"/>
          <ac:picMkLst>
            <pc:docMk/>
            <pc:sldMk cId="2409735672" sldId="1325"/>
            <ac:picMk id="73" creationId="{00C05556-A293-47C0-BCBC-0959F66033ED}"/>
          </ac:picMkLst>
        </pc:picChg>
        <pc:picChg chg="del">
          <ac:chgData name="Al Fisher" userId="56e5e478-214b-4c71-8934-b534174f7106" providerId="ADAL" clId="{8472A6D6-E0A8-4BCE-B879-C88A7B634257}" dt="2021-09-06T14:58:29.932" v="6735" actId="478"/>
          <ac:picMkLst>
            <pc:docMk/>
            <pc:sldMk cId="2409735672" sldId="1325"/>
            <ac:picMk id="74" creationId="{79D52DD1-B337-44E8-A4AF-FDAFAFA17C62}"/>
          </ac:picMkLst>
        </pc:picChg>
        <pc:picChg chg="del">
          <ac:chgData name="Al Fisher" userId="56e5e478-214b-4c71-8934-b534174f7106" providerId="ADAL" clId="{8472A6D6-E0A8-4BCE-B879-C88A7B634257}" dt="2021-09-06T14:58:29.284" v="6734" actId="478"/>
          <ac:picMkLst>
            <pc:docMk/>
            <pc:sldMk cId="2409735672" sldId="1325"/>
            <ac:picMk id="75" creationId="{86FCEF45-0E44-438C-9DBA-B56BACC9A4BB}"/>
          </ac:picMkLst>
        </pc:picChg>
        <pc:picChg chg="del">
          <ac:chgData name="Al Fisher" userId="56e5e478-214b-4c71-8934-b534174f7106" providerId="ADAL" clId="{8472A6D6-E0A8-4BCE-B879-C88A7B634257}" dt="2021-09-06T14:58:28.638" v="6733" actId="478"/>
          <ac:picMkLst>
            <pc:docMk/>
            <pc:sldMk cId="2409735672" sldId="1325"/>
            <ac:picMk id="1030" creationId="{1CBADE4F-7793-45C0-91BB-7D63265149F0}"/>
          </ac:picMkLst>
        </pc:picChg>
        <pc:inkChg chg="add">
          <ac:chgData name="Al Fisher" userId="56e5e478-214b-4c71-8934-b534174f7106" providerId="ADAL" clId="{8472A6D6-E0A8-4BCE-B879-C88A7B634257}" dt="2021-09-06T15:57:48.463" v="7241" actId="9405"/>
          <ac:inkMkLst>
            <pc:docMk/>
            <pc:sldMk cId="2409735672" sldId="1325"/>
            <ac:inkMk id="17" creationId="{8B976355-9715-424C-A8A8-95CEB93E0A61}"/>
          </ac:inkMkLst>
        </pc:inkChg>
        <pc:inkChg chg="add del">
          <ac:chgData name="Al Fisher" userId="56e5e478-214b-4c71-8934-b534174f7106" providerId="ADAL" clId="{8472A6D6-E0A8-4BCE-B879-C88A7B634257}" dt="2021-09-06T15:57:55.951" v="7243" actId="9405"/>
          <ac:inkMkLst>
            <pc:docMk/>
            <pc:sldMk cId="2409735672" sldId="1325"/>
            <ac:inkMk id="23" creationId="{E38FC220-3A9C-4D74-963B-326EA4273B05}"/>
          </ac:inkMkLst>
        </pc:inkChg>
        <pc:inkChg chg="add del">
          <ac:chgData name="Al Fisher" userId="56e5e478-214b-4c71-8934-b534174f7106" providerId="ADAL" clId="{8472A6D6-E0A8-4BCE-B879-C88A7B634257}" dt="2021-09-06T15:58:32.827" v="7266" actId="9405"/>
          <ac:inkMkLst>
            <pc:docMk/>
            <pc:sldMk cId="2409735672" sldId="1325"/>
            <ac:inkMk id="24" creationId="{E2B55C6F-766B-4E18-8425-DFCAF34B8DD5}"/>
          </ac:inkMkLst>
        </pc:inkChg>
        <pc:inkChg chg="add mod">
          <ac:chgData name="Al Fisher" userId="56e5e478-214b-4c71-8934-b534174f7106" providerId="ADAL" clId="{8472A6D6-E0A8-4BCE-B879-C88A7B634257}" dt="2021-09-06T15:58:35.226" v="7269"/>
          <ac:inkMkLst>
            <pc:docMk/>
            <pc:sldMk cId="2409735672" sldId="1325"/>
            <ac:inkMk id="25" creationId="{2DB5A616-9A4E-4D9D-A3AC-33C0B814DF27}"/>
          </ac:inkMkLst>
        </pc:inkChg>
        <pc:inkChg chg="add mod">
          <ac:chgData name="Al Fisher" userId="56e5e478-214b-4c71-8934-b534174f7106" providerId="ADAL" clId="{8472A6D6-E0A8-4BCE-B879-C88A7B634257}" dt="2021-09-06T15:58:35.226" v="7269"/>
          <ac:inkMkLst>
            <pc:docMk/>
            <pc:sldMk cId="2409735672" sldId="1325"/>
            <ac:inkMk id="27" creationId="{2B922E58-595F-49EC-884B-D5A7101FB154}"/>
          </ac:inkMkLst>
        </pc:inkChg>
      </pc:sldChg>
      <pc:sldChg chg="addSp modSp add mod">
        <pc:chgData name="Al Fisher" userId="56e5e478-214b-4c71-8934-b534174f7106" providerId="ADAL" clId="{8472A6D6-E0A8-4BCE-B879-C88A7B634257}" dt="2021-09-07T09:00:28.445" v="7844"/>
        <pc:sldMkLst>
          <pc:docMk/>
          <pc:sldMk cId="1636883010" sldId="1326"/>
        </pc:sldMkLst>
        <pc:spChg chg="add mod">
          <ac:chgData name="Al Fisher" userId="56e5e478-214b-4c71-8934-b534174f7106" providerId="ADAL" clId="{8472A6D6-E0A8-4BCE-B879-C88A7B634257}" dt="2021-09-06T15:23:40.768" v="6889" actId="692"/>
          <ac:spMkLst>
            <pc:docMk/>
            <pc:sldMk cId="1636883010" sldId="1326"/>
            <ac:spMk id="5" creationId="{92439C50-C61A-4732-B54A-1A2B39877B52}"/>
          </ac:spMkLst>
        </pc:spChg>
        <pc:picChg chg="add mod">
          <ac:chgData name="Al Fisher" userId="56e5e478-214b-4c71-8934-b534174f7106" providerId="ADAL" clId="{8472A6D6-E0A8-4BCE-B879-C88A7B634257}" dt="2021-09-07T09:00:28.445" v="7844"/>
          <ac:picMkLst>
            <pc:docMk/>
            <pc:sldMk cId="1636883010" sldId="1326"/>
            <ac:picMk id="8" creationId="{F44066E5-3C28-4627-9764-3A272872917E}"/>
          </ac:picMkLst>
        </pc:picChg>
      </pc:sldChg>
      <pc:sldChg chg="addSp delSp modSp add mod">
        <pc:chgData name="Al Fisher" userId="56e5e478-214b-4c71-8934-b534174f7106" providerId="ADAL" clId="{8472A6D6-E0A8-4BCE-B879-C88A7B634257}" dt="2021-09-06T16:50:56.665" v="7394" actId="1076"/>
        <pc:sldMkLst>
          <pc:docMk/>
          <pc:sldMk cId="755902595" sldId="1327"/>
        </pc:sldMkLst>
        <pc:grpChg chg="del">
          <ac:chgData name="Al Fisher" userId="56e5e478-214b-4c71-8934-b534174f7106" providerId="ADAL" clId="{8472A6D6-E0A8-4BCE-B879-C88A7B634257}" dt="2021-09-06T16:49:29.476" v="7388" actId="478"/>
          <ac:grpSpMkLst>
            <pc:docMk/>
            <pc:sldMk cId="755902595" sldId="1327"/>
            <ac:grpSpMk id="9" creationId="{431DF323-0AC1-4005-B8EF-FA9846E02E58}"/>
          </ac:grpSpMkLst>
        </pc:grpChg>
        <pc:picChg chg="mod modCrop">
          <ac:chgData name="Al Fisher" userId="56e5e478-214b-4c71-8934-b534174f7106" providerId="ADAL" clId="{8472A6D6-E0A8-4BCE-B879-C88A7B634257}" dt="2021-09-06T16:49:21.495" v="7387" actId="732"/>
          <ac:picMkLst>
            <pc:docMk/>
            <pc:sldMk cId="755902595" sldId="1327"/>
            <ac:picMk id="3" creationId="{0DA9A18C-021A-46BC-A8B5-78CE467D5611}"/>
          </ac:picMkLst>
        </pc:picChg>
        <pc:picChg chg="del">
          <ac:chgData name="Al Fisher" userId="56e5e478-214b-4c71-8934-b534174f7106" providerId="ADAL" clId="{8472A6D6-E0A8-4BCE-B879-C88A7B634257}" dt="2021-09-06T16:49:29.476" v="7388" actId="478"/>
          <ac:picMkLst>
            <pc:docMk/>
            <pc:sldMk cId="755902595" sldId="1327"/>
            <ac:picMk id="5" creationId="{822E61F9-F038-4B25-909C-58132B172F81}"/>
          </ac:picMkLst>
        </pc:picChg>
        <pc:picChg chg="del">
          <ac:chgData name="Al Fisher" userId="56e5e478-214b-4c71-8934-b534174f7106" providerId="ADAL" clId="{8472A6D6-E0A8-4BCE-B879-C88A7B634257}" dt="2021-09-06T16:49:29.476" v="7388" actId="478"/>
          <ac:picMkLst>
            <pc:docMk/>
            <pc:sldMk cId="755902595" sldId="1327"/>
            <ac:picMk id="6" creationId="{62AC53A8-B19D-4274-A8F7-B579CFA2FA61}"/>
          </ac:picMkLst>
        </pc:picChg>
        <pc:picChg chg="del">
          <ac:chgData name="Al Fisher" userId="56e5e478-214b-4c71-8934-b534174f7106" providerId="ADAL" clId="{8472A6D6-E0A8-4BCE-B879-C88A7B634257}" dt="2021-09-06T16:49:29.476" v="7388" actId="478"/>
          <ac:picMkLst>
            <pc:docMk/>
            <pc:sldMk cId="755902595" sldId="1327"/>
            <ac:picMk id="7" creationId="{B24839F3-A6D1-45A2-BD41-760F88FF9B5B}"/>
          </ac:picMkLst>
        </pc:picChg>
        <pc:picChg chg="del">
          <ac:chgData name="Al Fisher" userId="56e5e478-214b-4c71-8934-b534174f7106" providerId="ADAL" clId="{8472A6D6-E0A8-4BCE-B879-C88A7B634257}" dt="2021-09-06T16:49:29.476" v="7388" actId="478"/>
          <ac:picMkLst>
            <pc:docMk/>
            <pc:sldMk cId="755902595" sldId="1327"/>
            <ac:picMk id="8" creationId="{F2595BDA-1D8E-4978-A6AB-A655A469560E}"/>
          </ac:picMkLst>
        </pc:picChg>
        <pc:picChg chg="del">
          <ac:chgData name="Al Fisher" userId="56e5e478-214b-4c71-8934-b534174f7106" providerId="ADAL" clId="{8472A6D6-E0A8-4BCE-B879-C88A7B634257}" dt="2021-09-06T16:49:29.476" v="7388" actId="478"/>
          <ac:picMkLst>
            <pc:docMk/>
            <pc:sldMk cId="755902595" sldId="1327"/>
            <ac:picMk id="12" creationId="{95D183D4-E827-426F-8E03-75EB580691D0}"/>
          </ac:picMkLst>
        </pc:picChg>
        <pc:picChg chg="del">
          <ac:chgData name="Al Fisher" userId="56e5e478-214b-4c71-8934-b534174f7106" providerId="ADAL" clId="{8472A6D6-E0A8-4BCE-B879-C88A7B634257}" dt="2021-09-06T16:49:29.476" v="7388" actId="478"/>
          <ac:picMkLst>
            <pc:docMk/>
            <pc:sldMk cId="755902595" sldId="1327"/>
            <ac:picMk id="23" creationId="{8E20301B-EEE7-4E9C-B616-8E5BB9604CB6}"/>
          </ac:picMkLst>
        </pc:picChg>
        <pc:picChg chg="add mod">
          <ac:chgData name="Al Fisher" userId="56e5e478-214b-4c71-8934-b534174f7106" providerId="ADAL" clId="{8472A6D6-E0A8-4BCE-B879-C88A7B634257}" dt="2021-09-06T16:50:56.665" v="7394" actId="1076"/>
          <ac:picMkLst>
            <pc:docMk/>
            <pc:sldMk cId="755902595" sldId="1327"/>
            <ac:picMk id="25" creationId="{EED6BC8D-AB72-4129-B3E6-C4A87B3E995F}"/>
          </ac:picMkLst>
        </pc:picChg>
      </pc:sldChg>
      <pc:sldChg chg="modSp add mod">
        <pc:chgData name="Al Fisher" userId="56e5e478-214b-4c71-8934-b534174f7106" providerId="ADAL" clId="{8472A6D6-E0A8-4BCE-B879-C88A7B634257}" dt="2021-09-06T16:52:09.660" v="7396" actId="1076"/>
        <pc:sldMkLst>
          <pc:docMk/>
          <pc:sldMk cId="297720376" sldId="1328"/>
        </pc:sldMkLst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3" creationId="{0DA9A18C-021A-46BC-A8B5-78CE467D5611}"/>
          </ac:picMkLst>
        </pc:picChg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14" creationId="{C2540934-F2C9-4D48-8297-ABB1FA55111E}"/>
          </ac:picMkLst>
        </pc:picChg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18" creationId="{6731A040-D6BA-45D9-AD6C-7E6FFCA5BF53}"/>
          </ac:picMkLst>
        </pc:picChg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19" creationId="{EFC8A1E1-8FC1-4C22-B5CC-7CC9589CAB70}"/>
          </ac:picMkLst>
        </pc:picChg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20" creationId="{D4D52756-BBA3-4CC7-BD91-D2B5B02B798A}"/>
          </ac:picMkLst>
        </pc:picChg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21" creationId="{3C638CC7-50EF-48F2-89E5-46DD3AAA704A}"/>
          </ac:picMkLst>
        </pc:picChg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22" creationId="{8156B4D6-A563-4049-A058-F6DB52DAFF32}"/>
          </ac:picMkLst>
        </pc:picChg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24" creationId="{3802C1C7-7C9F-49FD-A5F5-A0E93976B544}"/>
          </ac:picMkLst>
        </pc:picChg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25" creationId="{EED6BC8D-AB72-4129-B3E6-C4A87B3E995F}"/>
          </ac:picMkLst>
        </pc:picChg>
        <pc:picChg chg="mod">
          <ac:chgData name="Al Fisher" userId="56e5e478-214b-4c71-8934-b534174f7106" providerId="ADAL" clId="{8472A6D6-E0A8-4BCE-B879-C88A7B634257}" dt="2021-09-06T16:52:09.660" v="7396" actId="1076"/>
          <ac:picMkLst>
            <pc:docMk/>
            <pc:sldMk cId="297720376" sldId="1328"/>
            <ac:picMk id="26" creationId="{B9B51730-6FD4-41B4-9857-06E540A1F204}"/>
          </ac:picMkLst>
        </pc:picChg>
      </pc:sldChg>
      <pc:sldChg chg="add">
        <pc:chgData name="Al Fisher" userId="56e5e478-214b-4c71-8934-b534174f7106" providerId="ADAL" clId="{8472A6D6-E0A8-4BCE-B879-C88A7B634257}" dt="2021-09-06T16:52:30.548" v="7397"/>
        <pc:sldMkLst>
          <pc:docMk/>
          <pc:sldMk cId="947407221" sldId="1329"/>
        </pc:sldMkLst>
      </pc:sldChg>
      <pc:sldChg chg="addSp delSp modSp add mod">
        <pc:chgData name="Al Fisher" userId="56e5e478-214b-4c71-8934-b534174f7106" providerId="ADAL" clId="{8472A6D6-E0A8-4BCE-B879-C88A7B634257}" dt="2021-09-07T08:35:23.668" v="7825" actId="1076"/>
        <pc:sldMkLst>
          <pc:docMk/>
          <pc:sldMk cId="3242803373" sldId="1330"/>
        </pc:sldMkLst>
        <pc:spChg chg="del">
          <ac:chgData name="Al Fisher" userId="56e5e478-214b-4c71-8934-b534174f7106" providerId="ADAL" clId="{8472A6D6-E0A8-4BCE-B879-C88A7B634257}" dt="2021-09-06T16:52:41.903" v="7400" actId="478"/>
          <ac:spMkLst>
            <pc:docMk/>
            <pc:sldMk cId="3242803373" sldId="1330"/>
            <ac:spMk id="4" creationId="{7A1E4275-9DA3-49C3-A5B1-23C11E56766C}"/>
          </ac:spMkLst>
        </pc:spChg>
        <pc:spChg chg="add del mod">
          <ac:chgData name="Al Fisher" userId="56e5e478-214b-4c71-8934-b534174f7106" providerId="ADAL" clId="{8472A6D6-E0A8-4BCE-B879-C88A7B634257}" dt="2021-09-06T16:52:43.738" v="7401" actId="478"/>
          <ac:spMkLst>
            <pc:docMk/>
            <pc:sldMk cId="3242803373" sldId="1330"/>
            <ac:spMk id="5" creationId="{F94E1A34-39FC-420C-9C52-7549921BE7E2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8" creationId="{E55B2A0F-7DB3-4217-8DCF-653FCB5245B9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33" creationId="{E9857F7B-7080-4E94-988F-7EF5A0B7EFBC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34" creationId="{43E2A4E2-6F7C-4B1A-8017-A75617B1FF08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35" creationId="{422FA17D-9183-4B86-8FE4-C2D756DD281C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36" creationId="{7848924C-DC79-4C8F-8D7E-A52F671BAF34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37" creationId="{71915C42-8CA9-4ABE-A25D-217D46566E5A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38" creationId="{BFBF8CFB-0217-40FE-AB4E-9C3135F16CC2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39" creationId="{506C8385-0FA4-460C-8BA8-2374EEE4A50A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40" creationId="{AF8F4428-D3BE-44A8-AB8F-3D228CE9DDCC}"/>
          </ac:spMkLst>
        </pc:spChg>
        <pc:spChg chg="add mod">
          <ac:chgData name="Al Fisher" userId="56e5e478-214b-4c71-8934-b534174f7106" providerId="ADAL" clId="{8472A6D6-E0A8-4BCE-B879-C88A7B634257}" dt="2021-09-06T16:55:45.581" v="7457" actId="164"/>
          <ac:spMkLst>
            <pc:docMk/>
            <pc:sldMk cId="3242803373" sldId="1330"/>
            <ac:spMk id="41" creationId="{9890508A-9DB6-4448-9958-FF07EFE66B97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56" creationId="{32A67308-CD40-4373-8A0B-1F07D2D90432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57" creationId="{0043BF88-FB72-4E8E-8E7F-253C1A7E0D13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58" creationId="{FE1A778A-FBDF-477F-BFCF-C21097BF62BD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59" creationId="{3CF73F04-2640-4ACE-9218-DDC6FA68DCD8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60" creationId="{ECD405A4-0E42-4F24-8F16-8E4B4CC22C0C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61" creationId="{A8BF782C-2357-4153-BB38-5C6A3037F8B0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62" creationId="{6181C176-2F6C-4663-A70A-6A639485ADC3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63" creationId="{0B60E08F-4C7D-494F-9A92-823D20350AF9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64" creationId="{87D58746-EA13-4C7D-BB58-B01D3E80C417}"/>
          </ac:spMkLst>
        </pc:spChg>
        <pc:spChg chg="add del mod">
          <ac:chgData name="Al Fisher" userId="56e5e478-214b-4c71-8934-b534174f7106" providerId="ADAL" clId="{8472A6D6-E0A8-4BCE-B879-C88A7B634257}" dt="2021-09-06T16:55:42.036" v="7456"/>
          <ac:spMkLst>
            <pc:docMk/>
            <pc:sldMk cId="3242803373" sldId="1330"/>
            <ac:spMk id="65" creationId="{D56854BC-8709-4F1A-883A-00DBF53753A7}"/>
          </ac:spMkLst>
        </pc:spChg>
        <pc:spChg chg="add mod">
          <ac:chgData name="Al Fisher" userId="56e5e478-214b-4c71-8934-b534174f7106" providerId="ADAL" clId="{8472A6D6-E0A8-4BCE-B879-C88A7B634257}" dt="2021-09-07T08:28:15.767" v="7791"/>
          <ac:spMkLst>
            <pc:docMk/>
            <pc:sldMk cId="3242803373" sldId="1330"/>
            <ac:spMk id="81" creationId="{76AF72A7-8D6A-4FA1-84BD-0F92E0E79124}"/>
          </ac:spMkLst>
        </pc:spChg>
        <pc:spChg chg="add mod">
          <ac:chgData name="Al Fisher" userId="56e5e478-214b-4c71-8934-b534174f7106" providerId="ADAL" clId="{8472A6D6-E0A8-4BCE-B879-C88A7B634257}" dt="2021-09-07T08:28:15.767" v="7791"/>
          <ac:spMkLst>
            <pc:docMk/>
            <pc:sldMk cId="3242803373" sldId="1330"/>
            <ac:spMk id="84" creationId="{9B31EAF2-39D0-4DBE-BE64-56076A15387F}"/>
          </ac:spMkLst>
        </pc:spChg>
        <pc:spChg chg="add mod">
          <ac:chgData name="Al Fisher" userId="56e5e478-214b-4c71-8934-b534174f7106" providerId="ADAL" clId="{8472A6D6-E0A8-4BCE-B879-C88A7B634257}" dt="2021-09-07T08:28:15.767" v="7791"/>
          <ac:spMkLst>
            <pc:docMk/>
            <pc:sldMk cId="3242803373" sldId="1330"/>
            <ac:spMk id="85" creationId="{3B243A85-6D60-4805-88E0-69BD35110D45}"/>
          </ac:spMkLst>
        </pc:spChg>
        <pc:spChg chg="add mod">
          <ac:chgData name="Al Fisher" userId="56e5e478-214b-4c71-8934-b534174f7106" providerId="ADAL" clId="{8472A6D6-E0A8-4BCE-B879-C88A7B634257}" dt="2021-09-07T08:28:40.318" v="7792"/>
          <ac:spMkLst>
            <pc:docMk/>
            <pc:sldMk cId="3242803373" sldId="1330"/>
            <ac:spMk id="88" creationId="{6CC0D9B1-24A1-4BB7-A5E1-59E3EBF61C92}"/>
          </ac:spMkLst>
        </pc:spChg>
        <pc:spChg chg="add mod">
          <ac:chgData name="Al Fisher" userId="56e5e478-214b-4c71-8934-b534174f7106" providerId="ADAL" clId="{8472A6D6-E0A8-4BCE-B879-C88A7B634257}" dt="2021-09-06T21:42:18.331" v="7789" actId="1076"/>
          <ac:spMkLst>
            <pc:docMk/>
            <pc:sldMk cId="3242803373" sldId="1330"/>
            <ac:spMk id="114" creationId="{64904601-D038-4208-BD3A-53A4C2E9B797}"/>
          </ac:spMkLst>
        </pc:spChg>
        <pc:spChg chg="mod topLvl">
          <ac:chgData name="Al Fisher" userId="56e5e478-214b-4c71-8934-b534174f7106" providerId="ADAL" clId="{8472A6D6-E0A8-4BCE-B879-C88A7B634257}" dt="2021-09-07T08:35:18.939" v="7824" actId="165"/>
          <ac:spMkLst>
            <pc:docMk/>
            <pc:sldMk cId="3242803373" sldId="1330"/>
            <ac:spMk id="122" creationId="{68F281C8-A389-4030-AA28-EF248BD2151B}"/>
          </ac:spMkLst>
        </pc:spChg>
        <pc:spChg chg="add mod">
          <ac:chgData name="Al Fisher" userId="56e5e478-214b-4c71-8934-b534174f7106" providerId="ADAL" clId="{8472A6D6-E0A8-4BCE-B879-C88A7B634257}" dt="2021-09-06T21:41:06.060" v="7748" actId="6549"/>
          <ac:spMkLst>
            <pc:docMk/>
            <pc:sldMk cId="3242803373" sldId="1330"/>
            <ac:spMk id="123" creationId="{BDE741A0-FCD6-4447-8A60-B2DA876942C5}"/>
          </ac:spMkLst>
        </pc:spChg>
        <pc:spChg chg="mod topLvl">
          <ac:chgData name="Al Fisher" userId="56e5e478-214b-4c71-8934-b534174f7106" providerId="ADAL" clId="{8472A6D6-E0A8-4BCE-B879-C88A7B634257}" dt="2021-09-07T08:35:18.939" v="7824" actId="165"/>
          <ac:spMkLst>
            <pc:docMk/>
            <pc:sldMk cId="3242803373" sldId="1330"/>
            <ac:spMk id="124" creationId="{D4DE11B5-4376-435D-BCC8-D29A06194FED}"/>
          </ac:spMkLst>
        </pc:spChg>
        <pc:spChg chg="add mod">
          <ac:chgData name="Al Fisher" userId="56e5e478-214b-4c71-8934-b534174f7106" providerId="ADAL" clId="{8472A6D6-E0A8-4BCE-B879-C88A7B634257}" dt="2021-09-06T21:42:14.793" v="7788" actId="1076"/>
          <ac:spMkLst>
            <pc:docMk/>
            <pc:sldMk cId="3242803373" sldId="1330"/>
            <ac:spMk id="129" creationId="{D5308532-B66C-4B56-984F-D3F8D1341380}"/>
          </ac:spMkLst>
        </pc:spChg>
        <pc:grpChg chg="add mod">
          <ac:chgData name="Al Fisher" userId="56e5e478-214b-4c71-8934-b534174f7106" providerId="ADAL" clId="{8472A6D6-E0A8-4BCE-B879-C88A7B634257}" dt="2021-09-06T16:55:52.928" v="7458" actId="1076"/>
          <ac:grpSpMkLst>
            <pc:docMk/>
            <pc:sldMk cId="3242803373" sldId="1330"/>
            <ac:grpSpMk id="74" creationId="{1309C27F-9020-4EFC-A9CD-E4F74EC3A98A}"/>
          </ac:grpSpMkLst>
        </pc:grpChg>
        <pc:grpChg chg="del mod">
          <ac:chgData name="Al Fisher" userId="56e5e478-214b-4c71-8934-b534174f7106" providerId="ADAL" clId="{8472A6D6-E0A8-4BCE-B879-C88A7B634257}" dt="2021-09-06T16:57:06.474" v="7468"/>
          <ac:grpSpMkLst>
            <pc:docMk/>
            <pc:sldMk cId="3242803373" sldId="1330"/>
            <ac:grpSpMk id="77" creationId="{D21B3C3C-929A-4BF5-AD3A-37334DF9E1CB}"/>
          </ac:grpSpMkLst>
        </pc:grpChg>
        <pc:grpChg chg="del mod">
          <ac:chgData name="Al Fisher" userId="56e5e478-214b-4c71-8934-b534174f7106" providerId="ADAL" clId="{8472A6D6-E0A8-4BCE-B879-C88A7B634257}" dt="2021-09-06T16:57:16.675" v="7475"/>
          <ac:grpSpMkLst>
            <pc:docMk/>
            <pc:sldMk cId="3242803373" sldId="1330"/>
            <ac:grpSpMk id="81" creationId="{1B9E2050-145E-42D1-8BE3-9A0B553D37EB}"/>
          </ac:grpSpMkLst>
        </pc:grpChg>
        <pc:grpChg chg="del mod">
          <ac:chgData name="Al Fisher" userId="56e5e478-214b-4c71-8934-b534174f7106" providerId="ADAL" clId="{8472A6D6-E0A8-4BCE-B879-C88A7B634257}" dt="2021-09-06T16:57:10.509" v="7471"/>
          <ac:grpSpMkLst>
            <pc:docMk/>
            <pc:sldMk cId="3242803373" sldId="1330"/>
            <ac:grpSpMk id="84" creationId="{C3F717C9-81F1-4A2B-A054-6E9D6A5417B0}"/>
          </ac:grpSpMkLst>
        </pc:grpChg>
        <pc:grpChg chg="del mod">
          <ac:chgData name="Al Fisher" userId="56e5e478-214b-4c71-8934-b534174f7106" providerId="ADAL" clId="{8472A6D6-E0A8-4BCE-B879-C88A7B634257}" dt="2021-09-06T16:57:10.509" v="7471"/>
          <ac:grpSpMkLst>
            <pc:docMk/>
            <pc:sldMk cId="3242803373" sldId="1330"/>
            <ac:grpSpMk id="85" creationId="{4FD97A09-50CB-46C1-8F76-A3D9079A6C17}"/>
          </ac:grpSpMkLst>
        </pc:grpChg>
        <pc:grpChg chg="del mod">
          <ac:chgData name="Al Fisher" userId="56e5e478-214b-4c71-8934-b534174f7106" providerId="ADAL" clId="{8472A6D6-E0A8-4BCE-B879-C88A7B634257}" dt="2021-09-06T16:59:38.210" v="7491"/>
          <ac:grpSpMkLst>
            <pc:docMk/>
            <pc:sldMk cId="3242803373" sldId="1330"/>
            <ac:grpSpMk id="88" creationId="{D125B804-D830-496D-8AB5-45F180EC977D}"/>
          </ac:grpSpMkLst>
        </pc:grpChg>
        <pc:grpChg chg="del mod">
          <ac:chgData name="Al Fisher" userId="56e5e478-214b-4c71-8934-b534174f7106" providerId="ADAL" clId="{8472A6D6-E0A8-4BCE-B879-C88A7B634257}" dt="2021-09-06T16:59:38.210" v="7491"/>
          <ac:grpSpMkLst>
            <pc:docMk/>
            <pc:sldMk cId="3242803373" sldId="1330"/>
            <ac:grpSpMk id="92" creationId="{737E8E68-203F-469B-9731-71D6AC9275A1}"/>
          </ac:grpSpMkLst>
        </pc:grpChg>
        <pc:grpChg chg="add del mod">
          <ac:chgData name="Al Fisher" userId="56e5e478-214b-4c71-8934-b534174f7106" providerId="ADAL" clId="{8472A6D6-E0A8-4BCE-B879-C88A7B634257}" dt="2021-09-07T08:35:18.939" v="7824" actId="165"/>
          <ac:grpSpMkLst>
            <pc:docMk/>
            <pc:sldMk cId="3242803373" sldId="1330"/>
            <ac:grpSpMk id="93" creationId="{C64F04A1-4982-4261-8AC6-A5371D8800F4}"/>
          </ac:grpSpMkLst>
        </pc:grpChg>
        <pc:grpChg chg="del mod">
          <ac:chgData name="Al Fisher" userId="56e5e478-214b-4c71-8934-b534174f7106" providerId="ADAL" clId="{8472A6D6-E0A8-4BCE-B879-C88A7B634257}" dt="2021-09-06T16:59:38.210" v="7491"/>
          <ac:grpSpMkLst>
            <pc:docMk/>
            <pc:sldMk cId="3242803373" sldId="1330"/>
            <ac:grpSpMk id="98" creationId="{55F1C1BB-CDA5-43AD-AE4F-7E55735AF8BE}"/>
          </ac:grpSpMkLst>
        </pc:grpChg>
        <pc:grpChg chg="add del mod">
          <ac:chgData name="Al Fisher" userId="56e5e478-214b-4c71-8934-b534174f7106" providerId="ADAL" clId="{8472A6D6-E0A8-4BCE-B879-C88A7B634257}" dt="2021-09-06T21:41:23.593" v="7756"/>
          <ac:grpSpMkLst>
            <pc:docMk/>
            <pc:sldMk cId="3242803373" sldId="1330"/>
            <ac:grpSpMk id="99" creationId="{A82919D1-4F07-4648-8C52-7C523FF1F27C}"/>
          </ac:grpSpMkLst>
        </pc:grpChg>
        <pc:grpChg chg="add del mod">
          <ac:chgData name="Al Fisher" userId="56e5e478-214b-4c71-8934-b534174f7106" providerId="ADAL" clId="{8472A6D6-E0A8-4BCE-B879-C88A7B634257}" dt="2021-09-06T21:41:23.593" v="7756"/>
          <ac:grpSpMkLst>
            <pc:docMk/>
            <pc:sldMk cId="3242803373" sldId="1330"/>
            <ac:grpSpMk id="125" creationId="{7D9AEA6B-24FC-40A0-8CDE-CA70204A7B18}"/>
          </ac:grpSpMkLst>
        </pc:grpChg>
        <pc:grpChg chg="mod">
          <ac:chgData name="Al Fisher" userId="56e5e478-214b-4c71-8934-b534174f7106" providerId="ADAL" clId="{8472A6D6-E0A8-4BCE-B879-C88A7B634257}" dt="2021-09-06T21:41:23.208" v="7754"/>
          <ac:grpSpMkLst>
            <pc:docMk/>
            <pc:sldMk cId="3242803373" sldId="1330"/>
            <ac:grpSpMk id="127" creationId="{AEE703F7-4618-4567-97A1-327CA497502C}"/>
          </ac:grpSpMkLst>
        </pc:grpChg>
        <pc:picChg chg="add mod">
          <ac:chgData name="Al Fisher" userId="56e5e478-214b-4c71-8934-b534174f7106" providerId="ADAL" clId="{8472A6D6-E0A8-4BCE-B879-C88A7B634257}" dt="2021-09-06T16:52:39.579" v="7399" actId="1076"/>
          <ac:picMkLst>
            <pc:docMk/>
            <pc:sldMk cId="3242803373" sldId="1330"/>
            <ac:picMk id="13" creationId="{AB206952-75CE-483E-B094-D606A6E2DF00}"/>
          </ac:picMkLst>
        </pc:picChg>
        <pc:picChg chg="add mod">
          <ac:chgData name="Al Fisher" userId="56e5e478-214b-4c71-8934-b534174f7106" providerId="ADAL" clId="{8472A6D6-E0A8-4BCE-B879-C88A7B634257}" dt="2021-09-07T08:35:23.668" v="7825" actId="1076"/>
          <ac:picMkLst>
            <pc:docMk/>
            <pc:sldMk cId="3242803373" sldId="1330"/>
            <ac:picMk id="92" creationId="{690BB434-7A84-45AA-842E-631B73ED83D8}"/>
          </ac:picMkLst>
        </pc:picChg>
        <pc:picChg chg="add del mod">
          <ac:chgData name="Al Fisher" userId="56e5e478-214b-4c71-8934-b534174f7106" providerId="ADAL" clId="{8472A6D6-E0A8-4BCE-B879-C88A7B634257}" dt="2021-09-06T16:58:48.178" v="7486" actId="478"/>
          <ac:picMkLst>
            <pc:docMk/>
            <pc:sldMk cId="3242803373" sldId="1330"/>
            <ac:picMk id="93" creationId="{53B60206-7CE4-421C-A683-353577C70981}"/>
          </ac:picMkLst>
        </pc:picChg>
        <pc:picChg chg="add mod">
          <ac:chgData name="Al Fisher" userId="56e5e478-214b-4c71-8934-b534174f7106" providerId="ADAL" clId="{8472A6D6-E0A8-4BCE-B879-C88A7B634257}" dt="2021-09-06T16:59:27.834" v="7488" actId="1076"/>
          <ac:picMkLst>
            <pc:docMk/>
            <pc:sldMk cId="3242803373" sldId="1330"/>
            <ac:picMk id="94" creationId="{704E85FA-E1CA-4DCB-AEFC-12AE206CA7A7}"/>
          </ac:picMkLst>
        </pc:picChg>
        <pc:picChg chg="add mod">
          <ac:chgData name="Al Fisher" userId="56e5e478-214b-4c71-8934-b534174f7106" providerId="ADAL" clId="{8472A6D6-E0A8-4BCE-B879-C88A7B634257}" dt="2021-09-06T16:59:27.834" v="7488" actId="1076"/>
          <ac:picMkLst>
            <pc:docMk/>
            <pc:sldMk cId="3242803373" sldId="1330"/>
            <ac:picMk id="95" creationId="{C6E03FFE-F71A-41ED-AFD9-B2934AB1887B}"/>
          </ac:picMkLst>
        </pc:picChg>
        <pc:picChg chg="mod topLvl">
          <ac:chgData name="Al Fisher" userId="56e5e478-214b-4c71-8934-b534174f7106" providerId="ADAL" clId="{8472A6D6-E0A8-4BCE-B879-C88A7B634257}" dt="2021-09-07T08:35:18.939" v="7824" actId="165"/>
          <ac:picMkLst>
            <pc:docMk/>
            <pc:sldMk cId="3242803373" sldId="1330"/>
            <ac:picMk id="98" creationId="{EDFC1315-C94E-4E09-ADE0-DDC4FE2AA2C4}"/>
          </ac:picMkLst>
        </pc:picChg>
        <pc:picChg chg="add mod">
          <ac:chgData name="Al Fisher" userId="56e5e478-214b-4c71-8934-b534174f7106" providerId="ADAL" clId="{8472A6D6-E0A8-4BCE-B879-C88A7B634257}" dt="2021-09-06T17:00:17.922" v="7497" actId="1076"/>
          <ac:picMkLst>
            <pc:docMk/>
            <pc:sldMk cId="3242803373" sldId="1330"/>
            <ac:picMk id="101" creationId="{B7E1D746-B026-4D48-93B4-E74EBEEC6CEE}"/>
          </ac:picMkLst>
        </pc:picChg>
        <pc:picChg chg="add mod">
          <ac:chgData name="Al Fisher" userId="56e5e478-214b-4c71-8934-b534174f7106" providerId="ADAL" clId="{8472A6D6-E0A8-4BCE-B879-C88A7B634257}" dt="2021-09-06T17:00:19.980" v="7499" actId="1076"/>
          <ac:picMkLst>
            <pc:docMk/>
            <pc:sldMk cId="3242803373" sldId="1330"/>
            <ac:picMk id="102" creationId="{2FB790D4-BA15-4CF8-98C6-387F372B0DC5}"/>
          </ac:picMkLst>
        </pc:picChg>
        <pc:picChg chg="add mod">
          <ac:chgData name="Al Fisher" userId="56e5e478-214b-4c71-8934-b534174f7106" providerId="ADAL" clId="{8472A6D6-E0A8-4BCE-B879-C88A7B634257}" dt="2021-09-06T17:00:32.364" v="7501" actId="1076"/>
          <ac:picMkLst>
            <pc:docMk/>
            <pc:sldMk cId="3242803373" sldId="1330"/>
            <ac:picMk id="103" creationId="{BAD05742-6CFD-4F79-9F70-3B738CCEA819}"/>
          </ac:picMkLst>
        </pc:picChg>
        <pc:picChg chg="add mod">
          <ac:chgData name="Al Fisher" userId="56e5e478-214b-4c71-8934-b534174f7106" providerId="ADAL" clId="{8472A6D6-E0A8-4BCE-B879-C88A7B634257}" dt="2021-09-06T17:00:34.898" v="7503" actId="1076"/>
          <ac:picMkLst>
            <pc:docMk/>
            <pc:sldMk cId="3242803373" sldId="1330"/>
            <ac:picMk id="104" creationId="{368A49CE-865D-48AE-9E39-73BF07095CC8}"/>
          </ac:picMkLst>
        </pc:picChg>
        <pc:picChg chg="add mod">
          <ac:chgData name="Al Fisher" userId="56e5e478-214b-4c71-8934-b534174f7106" providerId="ADAL" clId="{8472A6D6-E0A8-4BCE-B879-C88A7B634257}" dt="2021-09-06T17:00:37.812" v="7505" actId="1076"/>
          <ac:picMkLst>
            <pc:docMk/>
            <pc:sldMk cId="3242803373" sldId="1330"/>
            <ac:picMk id="105" creationId="{16E47486-AC0D-4D16-BB27-415C37BBC7BC}"/>
          </ac:picMkLst>
        </pc:picChg>
        <pc:picChg chg="add mod">
          <ac:chgData name="Al Fisher" userId="56e5e478-214b-4c71-8934-b534174f7106" providerId="ADAL" clId="{8472A6D6-E0A8-4BCE-B879-C88A7B634257}" dt="2021-09-06T17:00:40.876" v="7507" actId="1076"/>
          <ac:picMkLst>
            <pc:docMk/>
            <pc:sldMk cId="3242803373" sldId="1330"/>
            <ac:picMk id="106" creationId="{C329C75D-AB6A-4F99-A1BD-09F69DBB08B4}"/>
          </ac:picMkLst>
        </pc:picChg>
        <pc:picChg chg="add mod">
          <ac:chgData name="Al Fisher" userId="56e5e478-214b-4c71-8934-b534174f7106" providerId="ADAL" clId="{8472A6D6-E0A8-4BCE-B879-C88A7B634257}" dt="2021-09-06T17:00:43.386" v="7509" actId="1076"/>
          <ac:picMkLst>
            <pc:docMk/>
            <pc:sldMk cId="3242803373" sldId="1330"/>
            <ac:picMk id="107" creationId="{F6AF48E3-5137-47F5-8998-6FE21DBC0218}"/>
          </ac:picMkLst>
        </pc:picChg>
        <pc:picChg chg="add mod">
          <ac:chgData name="Al Fisher" userId="56e5e478-214b-4c71-8934-b534174f7106" providerId="ADAL" clId="{8472A6D6-E0A8-4BCE-B879-C88A7B634257}" dt="2021-09-06T17:00:45.932" v="7511" actId="1076"/>
          <ac:picMkLst>
            <pc:docMk/>
            <pc:sldMk cId="3242803373" sldId="1330"/>
            <ac:picMk id="108" creationId="{54A62208-00AE-462E-B4B5-8F44C0EF6704}"/>
          </ac:picMkLst>
        </pc:picChg>
        <pc:picChg chg="add mod">
          <ac:chgData name="Al Fisher" userId="56e5e478-214b-4c71-8934-b534174f7106" providerId="ADAL" clId="{8472A6D6-E0A8-4BCE-B879-C88A7B634257}" dt="2021-09-06T17:00:48.500" v="7513" actId="1076"/>
          <ac:picMkLst>
            <pc:docMk/>
            <pc:sldMk cId="3242803373" sldId="1330"/>
            <ac:picMk id="109" creationId="{938003CD-1E75-4BC0-A401-899CDC3F6C01}"/>
          </ac:picMkLst>
        </pc:picChg>
        <pc:picChg chg="add mod">
          <ac:chgData name="Al Fisher" userId="56e5e478-214b-4c71-8934-b534174f7106" providerId="ADAL" clId="{8472A6D6-E0A8-4BCE-B879-C88A7B634257}" dt="2021-09-06T17:00:50.731" v="7515" actId="1076"/>
          <ac:picMkLst>
            <pc:docMk/>
            <pc:sldMk cId="3242803373" sldId="1330"/>
            <ac:picMk id="110" creationId="{B333F4A5-59C5-4CEA-88C5-463229B9DE4A}"/>
          </ac:picMkLst>
        </pc:picChg>
        <pc:picChg chg="add mod">
          <ac:chgData name="Al Fisher" userId="56e5e478-214b-4c71-8934-b534174f7106" providerId="ADAL" clId="{8472A6D6-E0A8-4BCE-B879-C88A7B634257}" dt="2021-09-06T17:00:53.197" v="7517" actId="1076"/>
          <ac:picMkLst>
            <pc:docMk/>
            <pc:sldMk cId="3242803373" sldId="1330"/>
            <ac:picMk id="111" creationId="{FE497A99-94AA-4DD3-88AC-D9901C3C4E8D}"/>
          </ac:picMkLst>
        </pc:picChg>
        <pc:picChg chg="add mod">
          <ac:chgData name="Al Fisher" userId="56e5e478-214b-4c71-8934-b534174f7106" providerId="ADAL" clId="{8472A6D6-E0A8-4BCE-B879-C88A7B634257}" dt="2021-09-06T17:00:55.446" v="7519" actId="1076"/>
          <ac:picMkLst>
            <pc:docMk/>
            <pc:sldMk cId="3242803373" sldId="1330"/>
            <ac:picMk id="112" creationId="{A410F131-72F3-451A-B7AC-1D7B5796FDD6}"/>
          </ac:picMkLst>
        </pc:picChg>
        <pc:picChg chg="add mod">
          <ac:chgData name="Al Fisher" userId="56e5e478-214b-4c71-8934-b534174f7106" providerId="ADAL" clId="{8472A6D6-E0A8-4BCE-B879-C88A7B634257}" dt="2021-09-06T17:00:57.930" v="7521" actId="1076"/>
          <ac:picMkLst>
            <pc:docMk/>
            <pc:sldMk cId="3242803373" sldId="1330"/>
            <ac:picMk id="113" creationId="{6F64E502-0517-483A-96F4-FBEAE3E107C2}"/>
          </ac:picMkLst>
        </pc:picChg>
        <pc:picChg chg="add mod">
          <ac:chgData name="Al Fisher" userId="56e5e478-214b-4c71-8934-b534174f7106" providerId="ADAL" clId="{8472A6D6-E0A8-4BCE-B879-C88A7B634257}" dt="2021-09-07T08:31:24.156" v="7804" actId="1076"/>
          <ac:picMkLst>
            <pc:docMk/>
            <pc:sldMk cId="3242803373" sldId="1330"/>
            <ac:picMk id="125" creationId="{27809891-3DB4-4AA3-9F90-775891AA8B52}"/>
          </ac:picMkLst>
        </pc:picChg>
        <pc:picChg chg="add mod">
          <ac:chgData name="Al Fisher" userId="56e5e478-214b-4c71-8934-b534174f7106" providerId="ADAL" clId="{8472A6D6-E0A8-4BCE-B879-C88A7B634257}" dt="2021-09-07T08:34:29.293" v="7816" actId="1076"/>
          <ac:picMkLst>
            <pc:docMk/>
            <pc:sldMk cId="3242803373" sldId="1330"/>
            <ac:picMk id="1026" creationId="{1B98D782-510F-4B6D-9D2B-9D7128E4A4AD}"/>
          </ac:picMkLst>
        </pc:picChg>
        <pc:picChg chg="add mod">
          <ac:chgData name="Al Fisher" userId="56e5e478-214b-4c71-8934-b534174f7106" providerId="ADAL" clId="{8472A6D6-E0A8-4BCE-B879-C88A7B634257}" dt="2021-09-07T08:34:30.324" v="7817" actId="1076"/>
          <ac:picMkLst>
            <pc:docMk/>
            <pc:sldMk cId="3242803373" sldId="1330"/>
            <ac:picMk id="1028" creationId="{68DFA69C-EF3D-4C6C-91EA-E5E46116BDEB}"/>
          </ac:picMkLst>
        </pc:pic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75" creationId="{8AF0B55E-45A9-4448-AE9A-99F141525A77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76" creationId="{7CA64449-F8ED-430F-8D28-B165D4C466A6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78" creationId="{089A0763-FE95-4A91-A8D4-6CDD3100F988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79" creationId="{AD7F2D2B-EA75-417B-9341-DA906E774366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80" creationId="{42FFF9B4-5C32-4016-92E7-6C3B1A1C052A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82" creationId="{3C8B3EE9-260F-46DD-BD20-FD094BA8FD2B}"/>
          </ac:inkMkLst>
        </pc:inkChg>
        <pc:inkChg chg="add mod">
          <ac:chgData name="Al Fisher" userId="56e5e478-214b-4c71-8934-b534174f7106" providerId="ADAL" clId="{8472A6D6-E0A8-4BCE-B879-C88A7B634257}" dt="2021-09-06T16:57:10.509" v="7471"/>
          <ac:inkMkLst>
            <pc:docMk/>
            <pc:sldMk cId="3242803373" sldId="1330"/>
            <ac:inkMk id="83" creationId="{9D38E8CC-9C11-4A27-BF22-E9C317C6786C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86" creationId="{EDC726F1-4D1D-4093-A438-9579A208FA2B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87" creationId="{A1E260C4-5128-4424-BA1F-E7FA826C4046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89" creationId="{7FBCE79A-363E-4984-B367-51C45B21A7DF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90" creationId="{F584B345-84D3-4C8C-ACB0-6233FA96BB96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91" creationId="{62F8D568-2914-4EBF-83DC-4C0AD3F0F013}"/>
          </ac:inkMkLst>
        </pc:inkChg>
        <pc:inkChg chg="add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96" creationId="{16038FC1-63F0-4706-8621-F2F815832F4E}"/>
          </ac:inkMkLst>
        </pc:inkChg>
        <pc:inkChg chg="add mod">
          <ac:chgData name="Al Fisher" userId="56e5e478-214b-4c71-8934-b534174f7106" providerId="ADAL" clId="{8472A6D6-E0A8-4BCE-B879-C88A7B634257}" dt="2021-09-06T16:59:38.210" v="7491"/>
          <ac:inkMkLst>
            <pc:docMk/>
            <pc:sldMk cId="3242803373" sldId="1330"/>
            <ac:inkMk id="97" creationId="{2299E5E4-D6CA-4CBC-A22F-EE4F36E85828}"/>
          </ac:inkMkLst>
        </pc:inkChg>
        <pc:inkChg chg="add">
          <ac:chgData name="Al Fisher" userId="56e5e478-214b-4c71-8934-b534174f7106" providerId="ADAL" clId="{8472A6D6-E0A8-4BCE-B879-C88A7B634257}" dt="2021-09-06T16:59:58.705" v="7492" actId="9405"/>
          <ac:inkMkLst>
            <pc:docMk/>
            <pc:sldMk cId="3242803373" sldId="1330"/>
            <ac:inkMk id="100" creationId="{CD340FC6-9AEC-494F-BCF1-3D8ACB838323}"/>
          </ac:inkMkLst>
        </pc:inkChg>
        <pc:inkChg chg="add del mod">
          <ac:chgData name="Al Fisher" userId="56e5e478-214b-4c71-8934-b534174f7106" providerId="ADAL" clId="{8472A6D6-E0A8-4BCE-B879-C88A7B634257}" dt="2021-09-06T21:41:23.593" v="7756"/>
          <ac:inkMkLst>
            <pc:docMk/>
            <pc:sldMk cId="3242803373" sldId="1330"/>
            <ac:inkMk id="124" creationId="{09D8FB01-E89E-417E-9391-FE3A10A8F8C2}"/>
          </ac:inkMkLst>
        </pc:inkChg>
        <pc:inkChg chg="add del mod">
          <ac:chgData name="Al Fisher" userId="56e5e478-214b-4c71-8934-b534174f7106" providerId="ADAL" clId="{8472A6D6-E0A8-4BCE-B879-C88A7B634257}" dt="2021-09-06T21:41:23.208" v="7754"/>
          <ac:inkMkLst>
            <pc:docMk/>
            <pc:sldMk cId="3242803373" sldId="1330"/>
            <ac:inkMk id="126" creationId="{343E706C-2B31-45F0-B1DE-CD3F75669676}"/>
          </ac:inkMkLst>
        </pc:inkChg>
        <pc:inkChg chg="add del">
          <ac:chgData name="Al Fisher" userId="56e5e478-214b-4c71-8934-b534174f7106" providerId="ADAL" clId="{8472A6D6-E0A8-4BCE-B879-C88A7B634257}" dt="2021-09-06T21:41:34.709" v="7758" actId="9405"/>
          <ac:inkMkLst>
            <pc:docMk/>
            <pc:sldMk cId="3242803373" sldId="1330"/>
            <ac:inkMk id="128" creationId="{061CD39D-F693-42B1-809D-03680800B1F6}"/>
          </ac:inkMkLst>
        </pc:inkChg>
        <pc:cxnChg chg="add mod">
          <ac:chgData name="Al Fisher" userId="56e5e478-214b-4c71-8934-b534174f7106" providerId="ADAL" clId="{8472A6D6-E0A8-4BCE-B879-C88A7B634257}" dt="2021-09-06T16:53:12.456" v="7407" actId="692"/>
          <ac:cxnSpMkLst>
            <pc:docMk/>
            <pc:sldMk cId="3242803373" sldId="1330"/>
            <ac:cxnSpMk id="7" creationId="{FC51443B-734D-4602-877B-9171048495A9}"/>
          </ac:cxnSpMkLst>
        </pc:cxnChg>
        <pc:cxnChg chg="add mod">
          <ac:chgData name="Al Fisher" userId="56e5e478-214b-4c71-8934-b534174f7106" providerId="ADAL" clId="{8472A6D6-E0A8-4BCE-B879-C88A7B634257}" dt="2021-09-06T16:55:45.581" v="7457" actId="164"/>
          <ac:cxnSpMkLst>
            <pc:docMk/>
            <pc:sldMk cId="3242803373" sldId="1330"/>
            <ac:cxnSpMk id="10" creationId="{3919EFE8-A4B6-4973-8482-D4E8692D5607}"/>
          </ac:cxnSpMkLst>
        </pc:cxnChg>
        <pc:cxnChg chg="add mod">
          <ac:chgData name="Al Fisher" userId="56e5e478-214b-4c71-8934-b534174f7106" providerId="ADAL" clId="{8472A6D6-E0A8-4BCE-B879-C88A7B634257}" dt="2021-09-06T16:53:12.456" v="7407" actId="692"/>
          <ac:cxnSpMkLst>
            <pc:docMk/>
            <pc:sldMk cId="3242803373" sldId="1330"/>
            <ac:cxnSpMk id="23" creationId="{35D5E9F3-533E-4726-99A3-1B62D2075A23}"/>
          </ac:cxnSpMkLst>
        </pc:cxnChg>
        <pc:cxnChg chg="add mod">
          <ac:chgData name="Al Fisher" userId="56e5e478-214b-4c71-8934-b534174f7106" providerId="ADAL" clId="{8472A6D6-E0A8-4BCE-B879-C88A7B634257}" dt="2021-09-06T16:53:18.356" v="7409" actId="1076"/>
          <ac:cxnSpMkLst>
            <pc:docMk/>
            <pc:sldMk cId="3242803373" sldId="1330"/>
            <ac:cxnSpMk id="27" creationId="{C1795AD9-979D-40D3-AF02-5FF43CB9FD6E}"/>
          </ac:cxnSpMkLst>
        </pc:cxnChg>
        <pc:cxnChg chg="add mod">
          <ac:chgData name="Al Fisher" userId="56e5e478-214b-4c71-8934-b534174f7106" providerId="ADAL" clId="{8472A6D6-E0A8-4BCE-B879-C88A7B634257}" dt="2021-09-06T16:53:18.356" v="7409" actId="1076"/>
          <ac:cxnSpMkLst>
            <pc:docMk/>
            <pc:sldMk cId="3242803373" sldId="1330"/>
            <ac:cxnSpMk id="28" creationId="{EC7BAC96-27B3-412F-B778-2E5B47BB0A8A}"/>
          </ac:cxnSpMkLst>
        </pc:cxnChg>
        <pc:cxnChg chg="add mod">
          <ac:chgData name="Al Fisher" userId="56e5e478-214b-4c71-8934-b534174f7106" providerId="ADAL" clId="{8472A6D6-E0A8-4BCE-B879-C88A7B634257}" dt="2021-09-06T16:53:21.312" v="7411" actId="1076"/>
          <ac:cxnSpMkLst>
            <pc:docMk/>
            <pc:sldMk cId="3242803373" sldId="1330"/>
            <ac:cxnSpMk id="29" creationId="{CA3FF8DD-2B09-49E4-A73A-FDEB7F3A9E5F}"/>
          </ac:cxnSpMkLst>
        </pc:cxnChg>
        <pc:cxnChg chg="add mod">
          <ac:chgData name="Al Fisher" userId="56e5e478-214b-4c71-8934-b534174f7106" providerId="ADAL" clId="{8472A6D6-E0A8-4BCE-B879-C88A7B634257}" dt="2021-09-06T16:53:21.312" v="7411" actId="1076"/>
          <ac:cxnSpMkLst>
            <pc:docMk/>
            <pc:sldMk cId="3242803373" sldId="1330"/>
            <ac:cxnSpMk id="30" creationId="{8F443963-3725-4BF9-A400-8FD35001537A}"/>
          </ac:cxnSpMkLst>
        </pc:cxnChg>
        <pc:cxnChg chg="add mod">
          <ac:chgData name="Al Fisher" userId="56e5e478-214b-4c71-8934-b534174f7106" providerId="ADAL" clId="{8472A6D6-E0A8-4BCE-B879-C88A7B634257}" dt="2021-09-06T16:53:24.931" v="7413" actId="1076"/>
          <ac:cxnSpMkLst>
            <pc:docMk/>
            <pc:sldMk cId="3242803373" sldId="1330"/>
            <ac:cxnSpMk id="31" creationId="{EDFB7AF3-9279-4416-928E-2F5031EFE933}"/>
          </ac:cxnSpMkLst>
        </pc:cxnChg>
        <pc:cxnChg chg="add del mod">
          <ac:chgData name="Al Fisher" userId="56e5e478-214b-4c71-8934-b534174f7106" providerId="ADAL" clId="{8472A6D6-E0A8-4BCE-B879-C88A7B634257}" dt="2021-09-06T16:53:26.864" v="7414" actId="478"/>
          <ac:cxnSpMkLst>
            <pc:docMk/>
            <pc:sldMk cId="3242803373" sldId="1330"/>
            <ac:cxnSpMk id="32" creationId="{E9599144-C5E2-4B8B-B44A-359C676062E9}"/>
          </ac:cxnSpMkLst>
        </pc:cxnChg>
        <pc:cxnChg chg="add mod">
          <ac:chgData name="Al Fisher" userId="56e5e478-214b-4c71-8934-b534174f7106" providerId="ADAL" clId="{8472A6D6-E0A8-4BCE-B879-C88A7B634257}" dt="2021-09-06T16:55:45.581" v="7457" actId="164"/>
          <ac:cxnSpMkLst>
            <pc:docMk/>
            <pc:sldMk cId="3242803373" sldId="1330"/>
            <ac:cxnSpMk id="42" creationId="{44877B2F-2122-4221-AB84-76E5E4B6CF7F}"/>
          </ac:cxnSpMkLst>
        </pc:cxnChg>
        <pc:cxnChg chg="add mod">
          <ac:chgData name="Al Fisher" userId="56e5e478-214b-4c71-8934-b534174f7106" providerId="ADAL" clId="{8472A6D6-E0A8-4BCE-B879-C88A7B634257}" dt="2021-09-06T16:55:45.581" v="7457" actId="164"/>
          <ac:cxnSpMkLst>
            <pc:docMk/>
            <pc:sldMk cId="3242803373" sldId="1330"/>
            <ac:cxnSpMk id="43" creationId="{35E16448-3910-4491-9E41-6349D6BB1102}"/>
          </ac:cxnSpMkLst>
        </pc:cxnChg>
        <pc:cxnChg chg="add mod">
          <ac:chgData name="Al Fisher" userId="56e5e478-214b-4c71-8934-b534174f7106" providerId="ADAL" clId="{8472A6D6-E0A8-4BCE-B879-C88A7B634257}" dt="2021-09-06T16:55:45.581" v="7457" actId="164"/>
          <ac:cxnSpMkLst>
            <pc:docMk/>
            <pc:sldMk cId="3242803373" sldId="1330"/>
            <ac:cxnSpMk id="44" creationId="{64BAA8DA-08D7-4EA8-88BA-71246F99B512}"/>
          </ac:cxnSpMkLst>
        </pc:cxnChg>
        <pc:cxnChg chg="add mod">
          <ac:chgData name="Al Fisher" userId="56e5e478-214b-4c71-8934-b534174f7106" providerId="ADAL" clId="{8472A6D6-E0A8-4BCE-B879-C88A7B634257}" dt="2021-09-06T16:55:45.581" v="7457" actId="164"/>
          <ac:cxnSpMkLst>
            <pc:docMk/>
            <pc:sldMk cId="3242803373" sldId="1330"/>
            <ac:cxnSpMk id="45" creationId="{20470605-D6E1-4D41-86B4-E190AA0A3B9A}"/>
          </ac:cxnSpMkLst>
        </pc:cxnChg>
        <pc:cxnChg chg="add mod">
          <ac:chgData name="Al Fisher" userId="56e5e478-214b-4c71-8934-b534174f7106" providerId="ADAL" clId="{8472A6D6-E0A8-4BCE-B879-C88A7B634257}" dt="2021-09-06T16:55:45.581" v="7457" actId="164"/>
          <ac:cxnSpMkLst>
            <pc:docMk/>
            <pc:sldMk cId="3242803373" sldId="1330"/>
            <ac:cxnSpMk id="46" creationId="{8A4AA1D4-2A5E-489F-9CFB-51DC6896E15E}"/>
          </ac:cxnSpMkLst>
        </pc:cxnChg>
        <pc:cxnChg chg="add mod">
          <ac:chgData name="Al Fisher" userId="56e5e478-214b-4c71-8934-b534174f7106" providerId="ADAL" clId="{8472A6D6-E0A8-4BCE-B879-C88A7B634257}" dt="2021-09-06T16:55:45.581" v="7457" actId="164"/>
          <ac:cxnSpMkLst>
            <pc:docMk/>
            <pc:sldMk cId="3242803373" sldId="1330"/>
            <ac:cxnSpMk id="47" creationId="{7D87FA31-BC23-4723-AA83-537A68CFD884}"/>
          </ac:cxnSpMkLst>
        </pc:cxnChg>
        <pc:cxnChg chg="add mod">
          <ac:chgData name="Al Fisher" userId="56e5e478-214b-4c71-8934-b534174f7106" providerId="ADAL" clId="{8472A6D6-E0A8-4BCE-B879-C88A7B634257}" dt="2021-09-06T16:55:45.581" v="7457" actId="164"/>
          <ac:cxnSpMkLst>
            <pc:docMk/>
            <pc:sldMk cId="3242803373" sldId="1330"/>
            <ac:cxnSpMk id="54" creationId="{1E12DB4B-8D32-4B9D-BE4D-93C89DFC78F2}"/>
          </ac:cxnSpMkLst>
        </pc:cxnChg>
        <pc:cxnChg chg="add del mod">
          <ac:chgData name="Al Fisher" userId="56e5e478-214b-4c71-8934-b534174f7106" providerId="ADAL" clId="{8472A6D6-E0A8-4BCE-B879-C88A7B634257}" dt="2021-09-06T16:55:42.036" v="7456"/>
          <ac:cxnSpMkLst>
            <pc:docMk/>
            <pc:sldMk cId="3242803373" sldId="1330"/>
            <ac:cxnSpMk id="66" creationId="{A819704B-1E19-4825-AA53-8FAD7B94E1C5}"/>
          </ac:cxnSpMkLst>
        </pc:cxnChg>
        <pc:cxnChg chg="add del mod">
          <ac:chgData name="Al Fisher" userId="56e5e478-214b-4c71-8934-b534174f7106" providerId="ADAL" clId="{8472A6D6-E0A8-4BCE-B879-C88A7B634257}" dt="2021-09-06T16:55:42.036" v="7456"/>
          <ac:cxnSpMkLst>
            <pc:docMk/>
            <pc:sldMk cId="3242803373" sldId="1330"/>
            <ac:cxnSpMk id="67" creationId="{90135D93-813F-4247-9BE9-3E492BDD15E9}"/>
          </ac:cxnSpMkLst>
        </pc:cxnChg>
        <pc:cxnChg chg="add del mod">
          <ac:chgData name="Al Fisher" userId="56e5e478-214b-4c71-8934-b534174f7106" providerId="ADAL" clId="{8472A6D6-E0A8-4BCE-B879-C88A7B634257}" dt="2021-09-06T16:55:42.036" v="7456"/>
          <ac:cxnSpMkLst>
            <pc:docMk/>
            <pc:sldMk cId="3242803373" sldId="1330"/>
            <ac:cxnSpMk id="68" creationId="{005A650E-13EC-4BF9-889E-E5E52AA963FF}"/>
          </ac:cxnSpMkLst>
        </pc:cxnChg>
        <pc:cxnChg chg="add del mod">
          <ac:chgData name="Al Fisher" userId="56e5e478-214b-4c71-8934-b534174f7106" providerId="ADAL" clId="{8472A6D6-E0A8-4BCE-B879-C88A7B634257}" dt="2021-09-06T16:55:42.036" v="7456"/>
          <ac:cxnSpMkLst>
            <pc:docMk/>
            <pc:sldMk cId="3242803373" sldId="1330"/>
            <ac:cxnSpMk id="69" creationId="{A7FC2099-950D-4A96-86E3-DB0F748B7862}"/>
          </ac:cxnSpMkLst>
        </pc:cxnChg>
        <pc:cxnChg chg="add del mod">
          <ac:chgData name="Al Fisher" userId="56e5e478-214b-4c71-8934-b534174f7106" providerId="ADAL" clId="{8472A6D6-E0A8-4BCE-B879-C88A7B634257}" dt="2021-09-06T16:55:42.036" v="7456"/>
          <ac:cxnSpMkLst>
            <pc:docMk/>
            <pc:sldMk cId="3242803373" sldId="1330"/>
            <ac:cxnSpMk id="70" creationId="{40844762-1DA1-4843-9D21-E190EF5DE9CB}"/>
          </ac:cxnSpMkLst>
        </pc:cxnChg>
        <pc:cxnChg chg="add del mod">
          <ac:chgData name="Al Fisher" userId="56e5e478-214b-4c71-8934-b534174f7106" providerId="ADAL" clId="{8472A6D6-E0A8-4BCE-B879-C88A7B634257}" dt="2021-09-06T16:55:42.036" v="7456"/>
          <ac:cxnSpMkLst>
            <pc:docMk/>
            <pc:sldMk cId="3242803373" sldId="1330"/>
            <ac:cxnSpMk id="71" creationId="{3F8911C3-26FB-4DCD-AD41-7125A2FF0BB9}"/>
          </ac:cxnSpMkLst>
        </pc:cxnChg>
        <pc:cxnChg chg="add del mod">
          <ac:chgData name="Al Fisher" userId="56e5e478-214b-4c71-8934-b534174f7106" providerId="ADAL" clId="{8472A6D6-E0A8-4BCE-B879-C88A7B634257}" dt="2021-09-06T16:55:42.036" v="7456"/>
          <ac:cxnSpMkLst>
            <pc:docMk/>
            <pc:sldMk cId="3242803373" sldId="1330"/>
            <ac:cxnSpMk id="72" creationId="{B80CCCA5-D87D-450D-8B84-544E892DC3AC}"/>
          </ac:cxnSpMkLst>
        </pc:cxnChg>
        <pc:cxnChg chg="add del mod">
          <ac:chgData name="Al Fisher" userId="56e5e478-214b-4c71-8934-b534174f7106" providerId="ADAL" clId="{8472A6D6-E0A8-4BCE-B879-C88A7B634257}" dt="2021-09-06T16:55:42.036" v="7456"/>
          <ac:cxnSpMkLst>
            <pc:docMk/>
            <pc:sldMk cId="3242803373" sldId="1330"/>
            <ac:cxnSpMk id="73" creationId="{659E41AF-22F0-4BA0-968A-50F8369CA2C4}"/>
          </ac:cxnSpMkLst>
        </pc:cxnChg>
        <pc:cxnChg chg="add mod">
          <ac:chgData name="Al Fisher" userId="56e5e478-214b-4c71-8934-b534174f7106" providerId="ADAL" clId="{8472A6D6-E0A8-4BCE-B879-C88A7B634257}" dt="2021-09-06T21:33:07.069" v="7618" actId="1076"/>
          <ac:cxnSpMkLst>
            <pc:docMk/>
            <pc:sldMk cId="3242803373" sldId="1330"/>
            <ac:cxnSpMk id="115" creationId="{E9A94663-AD4B-49FD-98FB-3920F7DA5452}"/>
          </ac:cxnSpMkLst>
        </pc:cxnChg>
        <pc:cxnChg chg="add mod">
          <ac:chgData name="Al Fisher" userId="56e5e478-214b-4c71-8934-b534174f7106" providerId="ADAL" clId="{8472A6D6-E0A8-4BCE-B879-C88A7B634257}" dt="2021-09-06T21:33:07.069" v="7618" actId="1076"/>
          <ac:cxnSpMkLst>
            <pc:docMk/>
            <pc:sldMk cId="3242803373" sldId="1330"/>
            <ac:cxnSpMk id="116" creationId="{D27D3CE4-820B-4397-BC07-4F8FC3B7E568}"/>
          </ac:cxnSpMkLst>
        </pc:cxnChg>
        <pc:cxnChg chg="add mod">
          <ac:chgData name="Al Fisher" userId="56e5e478-214b-4c71-8934-b534174f7106" providerId="ADAL" clId="{8472A6D6-E0A8-4BCE-B879-C88A7B634257}" dt="2021-09-06T21:33:07.069" v="7618" actId="1076"/>
          <ac:cxnSpMkLst>
            <pc:docMk/>
            <pc:sldMk cId="3242803373" sldId="1330"/>
            <ac:cxnSpMk id="117" creationId="{392CCC08-1907-48D4-A4A6-5C753642FA98}"/>
          </ac:cxnSpMkLst>
        </pc:cxnChg>
        <pc:cxnChg chg="add mod">
          <ac:chgData name="Al Fisher" userId="56e5e478-214b-4c71-8934-b534174f7106" providerId="ADAL" clId="{8472A6D6-E0A8-4BCE-B879-C88A7B634257}" dt="2021-09-06T21:33:07.069" v="7618" actId="1076"/>
          <ac:cxnSpMkLst>
            <pc:docMk/>
            <pc:sldMk cId="3242803373" sldId="1330"/>
            <ac:cxnSpMk id="118" creationId="{07B70E10-BC3D-4685-BCE5-E7B87C1B8FE0}"/>
          </ac:cxnSpMkLst>
        </pc:cxnChg>
        <pc:cxnChg chg="add mod">
          <ac:chgData name="Al Fisher" userId="56e5e478-214b-4c71-8934-b534174f7106" providerId="ADAL" clId="{8472A6D6-E0A8-4BCE-B879-C88A7B634257}" dt="2021-09-06T21:33:07.069" v="7618" actId="1076"/>
          <ac:cxnSpMkLst>
            <pc:docMk/>
            <pc:sldMk cId="3242803373" sldId="1330"/>
            <ac:cxnSpMk id="119" creationId="{3F6E1D9F-DC69-43BD-9125-7BB35097C6DC}"/>
          </ac:cxnSpMkLst>
        </pc:cxnChg>
        <pc:cxnChg chg="add mod">
          <ac:chgData name="Al Fisher" userId="56e5e478-214b-4c71-8934-b534174f7106" providerId="ADAL" clId="{8472A6D6-E0A8-4BCE-B879-C88A7B634257}" dt="2021-09-06T21:33:07.069" v="7618" actId="1076"/>
          <ac:cxnSpMkLst>
            <pc:docMk/>
            <pc:sldMk cId="3242803373" sldId="1330"/>
            <ac:cxnSpMk id="120" creationId="{AD910D3B-AE8B-44CD-BE5E-29BF87A87182}"/>
          </ac:cxnSpMkLst>
        </pc:cxnChg>
        <pc:cxnChg chg="add mod">
          <ac:chgData name="Al Fisher" userId="56e5e478-214b-4c71-8934-b534174f7106" providerId="ADAL" clId="{8472A6D6-E0A8-4BCE-B879-C88A7B634257}" dt="2021-09-06T21:33:07.069" v="7618" actId="1076"/>
          <ac:cxnSpMkLst>
            <pc:docMk/>
            <pc:sldMk cId="3242803373" sldId="1330"/>
            <ac:cxnSpMk id="121" creationId="{D1701C36-5E74-4BC1-96EE-366CB54F5804}"/>
          </ac:cxnSpMkLst>
        </pc:cxnChg>
      </pc:sldChg>
      <pc:sldChg chg="addSp delSp modSp new mod">
        <pc:chgData name="Al Fisher" userId="56e5e478-214b-4c71-8934-b534174f7106" providerId="ADAL" clId="{8472A6D6-E0A8-4BCE-B879-C88A7B634257}" dt="2021-09-06T17:04:43.774" v="7527" actId="1076"/>
        <pc:sldMkLst>
          <pc:docMk/>
          <pc:sldMk cId="1787513209" sldId="1331"/>
        </pc:sldMkLst>
        <pc:spChg chg="del">
          <ac:chgData name="Al Fisher" userId="56e5e478-214b-4c71-8934-b534174f7106" providerId="ADAL" clId="{8472A6D6-E0A8-4BCE-B879-C88A7B634257}" dt="2021-09-06T17:04:35.826" v="7523"/>
          <ac:spMkLst>
            <pc:docMk/>
            <pc:sldMk cId="1787513209" sldId="1331"/>
            <ac:spMk id="2" creationId="{8CFCFA36-812C-4B6D-9D9A-0B6D4231F1A9}"/>
          </ac:spMkLst>
        </pc:spChg>
        <pc:picChg chg="add mod">
          <ac:chgData name="Al Fisher" userId="56e5e478-214b-4c71-8934-b534174f7106" providerId="ADAL" clId="{8472A6D6-E0A8-4BCE-B879-C88A7B634257}" dt="2021-09-06T17:04:43.774" v="7527" actId="1076"/>
          <ac:picMkLst>
            <pc:docMk/>
            <pc:sldMk cId="1787513209" sldId="1331"/>
            <ac:picMk id="6" creationId="{ADE04750-32A3-460B-A5FF-8E5513421E83}"/>
          </ac:picMkLst>
        </pc:picChg>
      </pc:sldChg>
      <pc:sldChg chg="addSp delSp modSp new mod">
        <pc:chgData name="Al Fisher" userId="56e5e478-214b-4c71-8934-b534174f7106" providerId="ADAL" clId="{8472A6D6-E0A8-4BCE-B879-C88A7B634257}" dt="2021-09-06T21:30:07.992" v="7533" actId="1076"/>
        <pc:sldMkLst>
          <pc:docMk/>
          <pc:sldMk cId="82131201" sldId="1332"/>
        </pc:sldMkLst>
        <pc:spChg chg="del">
          <ac:chgData name="Al Fisher" userId="56e5e478-214b-4c71-8934-b534174f7106" providerId="ADAL" clId="{8472A6D6-E0A8-4BCE-B879-C88A7B634257}" dt="2021-09-06T21:30:01.599" v="7531" actId="478"/>
          <ac:spMkLst>
            <pc:docMk/>
            <pc:sldMk cId="82131201" sldId="1332"/>
            <ac:spMk id="2" creationId="{73B30E09-2F63-4D6A-970B-C420CEE1B90A}"/>
          </ac:spMkLst>
        </pc:spChg>
        <pc:spChg chg="del">
          <ac:chgData name="Al Fisher" userId="56e5e478-214b-4c71-8934-b534174f7106" providerId="ADAL" clId="{8472A6D6-E0A8-4BCE-B879-C88A7B634257}" dt="2021-09-06T21:30:03.055" v="7532" actId="478"/>
          <ac:spMkLst>
            <pc:docMk/>
            <pc:sldMk cId="82131201" sldId="1332"/>
            <ac:spMk id="3" creationId="{736CCBEA-32F3-45AE-A3FE-D13BC3B3233F}"/>
          </ac:spMkLst>
        </pc:spChg>
        <pc:spChg chg="mod">
          <ac:chgData name="Al Fisher" userId="56e5e478-214b-4c71-8934-b534174f7106" providerId="ADAL" clId="{8472A6D6-E0A8-4BCE-B879-C88A7B634257}" dt="2021-09-06T21:29:55.692" v="7529"/>
          <ac:spMkLst>
            <pc:docMk/>
            <pc:sldMk cId="82131201" sldId="1332"/>
            <ac:spMk id="9" creationId="{46A5587B-3493-441B-BC93-3A6C34044E52}"/>
          </ac:spMkLst>
        </pc:spChg>
        <pc:spChg chg="mod">
          <ac:chgData name="Al Fisher" userId="56e5e478-214b-4c71-8934-b534174f7106" providerId="ADAL" clId="{8472A6D6-E0A8-4BCE-B879-C88A7B634257}" dt="2021-09-06T21:29:55.692" v="7529"/>
          <ac:spMkLst>
            <pc:docMk/>
            <pc:sldMk cId="82131201" sldId="1332"/>
            <ac:spMk id="10" creationId="{479C2B40-A990-4227-8CC5-F9525E68ECC5}"/>
          </ac:spMkLst>
        </pc:spChg>
        <pc:spChg chg="mod">
          <ac:chgData name="Al Fisher" userId="56e5e478-214b-4c71-8934-b534174f7106" providerId="ADAL" clId="{8472A6D6-E0A8-4BCE-B879-C88A7B634257}" dt="2021-09-06T21:29:55.692" v="7529"/>
          <ac:spMkLst>
            <pc:docMk/>
            <pc:sldMk cId="82131201" sldId="1332"/>
            <ac:spMk id="11" creationId="{A78D1D48-DD04-4DFE-8EF4-C2426AF2D4A8}"/>
          </ac:spMkLst>
        </pc:spChg>
        <pc:spChg chg="mod">
          <ac:chgData name="Al Fisher" userId="56e5e478-214b-4c71-8934-b534174f7106" providerId="ADAL" clId="{8472A6D6-E0A8-4BCE-B879-C88A7B634257}" dt="2021-09-06T21:29:55.692" v="7529"/>
          <ac:spMkLst>
            <pc:docMk/>
            <pc:sldMk cId="82131201" sldId="1332"/>
            <ac:spMk id="12" creationId="{7F73CFCE-624B-4812-A05A-3AB351AB727C}"/>
          </ac:spMkLst>
        </pc:spChg>
        <pc:spChg chg="mod">
          <ac:chgData name="Al Fisher" userId="56e5e478-214b-4c71-8934-b534174f7106" providerId="ADAL" clId="{8472A6D6-E0A8-4BCE-B879-C88A7B634257}" dt="2021-09-06T21:29:55.692" v="7529"/>
          <ac:spMkLst>
            <pc:docMk/>
            <pc:sldMk cId="82131201" sldId="1332"/>
            <ac:spMk id="13" creationId="{07B5A350-E162-499D-8AFD-778B517ADFD5}"/>
          </ac:spMkLst>
        </pc:spChg>
        <pc:spChg chg="mod">
          <ac:chgData name="Al Fisher" userId="56e5e478-214b-4c71-8934-b534174f7106" providerId="ADAL" clId="{8472A6D6-E0A8-4BCE-B879-C88A7B634257}" dt="2021-09-06T21:29:55.692" v="7529"/>
          <ac:spMkLst>
            <pc:docMk/>
            <pc:sldMk cId="82131201" sldId="1332"/>
            <ac:spMk id="14" creationId="{E202ED18-8B7E-472E-8F79-05CD459A2CCF}"/>
          </ac:spMkLst>
        </pc:spChg>
        <pc:grpChg chg="add mod">
          <ac:chgData name="Al Fisher" userId="56e5e478-214b-4c71-8934-b534174f7106" providerId="ADAL" clId="{8472A6D6-E0A8-4BCE-B879-C88A7B634257}" dt="2021-09-06T21:30:07.992" v="7533" actId="1076"/>
          <ac:grpSpMkLst>
            <pc:docMk/>
            <pc:sldMk cId="82131201" sldId="1332"/>
            <ac:grpSpMk id="5" creationId="{28EE8EBA-0927-471E-B6A4-9910ACF4DAE4}"/>
          </ac:grpSpMkLst>
        </pc:grpChg>
        <pc:grpChg chg="mod">
          <ac:chgData name="Al Fisher" userId="56e5e478-214b-4c71-8934-b534174f7106" providerId="ADAL" clId="{8472A6D6-E0A8-4BCE-B879-C88A7B634257}" dt="2021-09-06T21:29:55.692" v="7529"/>
          <ac:grpSpMkLst>
            <pc:docMk/>
            <pc:sldMk cId="82131201" sldId="1332"/>
            <ac:grpSpMk id="6" creationId="{A0E4B3FD-8096-4F19-AE4A-C606BDE9D069}"/>
          </ac:grpSpMkLst>
        </pc:grpChg>
        <pc:picChg chg="mod">
          <ac:chgData name="Al Fisher" userId="56e5e478-214b-4c71-8934-b534174f7106" providerId="ADAL" clId="{8472A6D6-E0A8-4BCE-B879-C88A7B634257}" dt="2021-09-06T21:29:55.692" v="7529"/>
          <ac:picMkLst>
            <pc:docMk/>
            <pc:sldMk cId="82131201" sldId="1332"/>
            <ac:picMk id="7" creationId="{85EAF784-D770-43D5-A964-807B633603DA}"/>
          </ac:picMkLst>
        </pc:picChg>
        <pc:picChg chg="mod">
          <ac:chgData name="Al Fisher" userId="56e5e478-214b-4c71-8934-b534174f7106" providerId="ADAL" clId="{8472A6D6-E0A8-4BCE-B879-C88A7B634257}" dt="2021-09-06T21:29:55.692" v="7529"/>
          <ac:picMkLst>
            <pc:docMk/>
            <pc:sldMk cId="82131201" sldId="1332"/>
            <ac:picMk id="8" creationId="{7BD6D0A5-7277-4FCE-B29E-E336C00D59AB}"/>
          </ac:picMkLst>
        </pc:picChg>
        <pc:picChg chg="mod">
          <ac:chgData name="Al Fisher" userId="56e5e478-214b-4c71-8934-b534174f7106" providerId="ADAL" clId="{8472A6D6-E0A8-4BCE-B879-C88A7B634257}" dt="2021-09-06T21:29:55.692" v="7529"/>
          <ac:picMkLst>
            <pc:docMk/>
            <pc:sldMk cId="82131201" sldId="1332"/>
            <ac:picMk id="15" creationId="{4A80B2B9-64E6-4407-A158-94384C123DED}"/>
          </ac:picMkLst>
        </pc:picChg>
        <pc:picChg chg="mod">
          <ac:chgData name="Al Fisher" userId="56e5e478-214b-4c71-8934-b534174f7106" providerId="ADAL" clId="{8472A6D6-E0A8-4BCE-B879-C88A7B634257}" dt="2021-09-06T21:29:55.692" v="7529"/>
          <ac:picMkLst>
            <pc:docMk/>
            <pc:sldMk cId="82131201" sldId="1332"/>
            <ac:picMk id="16" creationId="{1591F982-0D39-41C7-92CE-400835E14B24}"/>
          </ac:picMkLst>
        </pc:picChg>
        <pc:picChg chg="mod">
          <ac:chgData name="Al Fisher" userId="56e5e478-214b-4c71-8934-b534174f7106" providerId="ADAL" clId="{8472A6D6-E0A8-4BCE-B879-C88A7B634257}" dt="2021-09-06T21:29:55.692" v="7529"/>
          <ac:picMkLst>
            <pc:docMk/>
            <pc:sldMk cId="82131201" sldId="1332"/>
            <ac:picMk id="17" creationId="{D4AAA6B5-28A0-4B29-90FA-1CCCA22FECFD}"/>
          </ac:picMkLst>
        </pc:picChg>
        <pc:picChg chg="mod">
          <ac:chgData name="Al Fisher" userId="56e5e478-214b-4c71-8934-b534174f7106" providerId="ADAL" clId="{8472A6D6-E0A8-4BCE-B879-C88A7B634257}" dt="2021-09-06T21:29:55.692" v="7529"/>
          <ac:picMkLst>
            <pc:docMk/>
            <pc:sldMk cId="82131201" sldId="1332"/>
            <ac:picMk id="18" creationId="{4F3DDC19-742F-4351-8DA9-635194120888}"/>
          </ac:picMkLst>
        </pc:picChg>
      </pc:sldChg>
      <pc:sldChg chg="addSp delSp modSp new mod ord modAnim">
        <pc:chgData name="Al Fisher" userId="56e5e478-214b-4c71-8934-b534174f7106" providerId="ADAL" clId="{8472A6D6-E0A8-4BCE-B879-C88A7B634257}" dt="2021-09-07T09:04:06.745" v="7847"/>
        <pc:sldMkLst>
          <pc:docMk/>
          <pc:sldMk cId="1408980971" sldId="1333"/>
        </pc:sldMkLst>
        <pc:spChg chg="add del mod">
          <ac:chgData name="Al Fisher" userId="56e5e478-214b-4c71-8934-b534174f7106" providerId="ADAL" clId="{8472A6D6-E0A8-4BCE-B879-C88A7B634257}" dt="2021-09-06T21:30:44.782" v="7536"/>
          <ac:spMkLst>
            <pc:docMk/>
            <pc:sldMk cId="1408980971" sldId="1333"/>
            <ac:spMk id="7" creationId="{A4A1CEE3-718E-43D4-BA2B-F254782C1E45}"/>
          </ac:spMkLst>
        </pc:spChg>
        <pc:spChg chg="add del mod">
          <ac:chgData name="Al Fisher" userId="56e5e478-214b-4c71-8934-b534174f7106" providerId="ADAL" clId="{8472A6D6-E0A8-4BCE-B879-C88A7B634257}" dt="2021-09-06T21:30:44.782" v="7536"/>
          <ac:spMkLst>
            <pc:docMk/>
            <pc:sldMk cId="1408980971" sldId="1333"/>
            <ac:spMk id="8" creationId="{2838F1DB-7C6C-4DED-85A9-43D5BBBE29A3}"/>
          </ac:spMkLst>
        </pc:spChg>
        <pc:spChg chg="add del mod">
          <ac:chgData name="Al Fisher" userId="56e5e478-214b-4c71-8934-b534174f7106" providerId="ADAL" clId="{8472A6D6-E0A8-4BCE-B879-C88A7B634257}" dt="2021-09-06T21:30:44.782" v="7536"/>
          <ac:spMkLst>
            <pc:docMk/>
            <pc:sldMk cId="1408980971" sldId="1333"/>
            <ac:spMk id="9" creationId="{984D4F35-D395-4215-884B-5AFE732D917B}"/>
          </ac:spMkLst>
        </pc:spChg>
        <pc:spChg chg="add del mod">
          <ac:chgData name="Al Fisher" userId="56e5e478-214b-4c71-8934-b534174f7106" providerId="ADAL" clId="{8472A6D6-E0A8-4BCE-B879-C88A7B634257}" dt="2021-09-06T21:30:44.782" v="7536"/>
          <ac:spMkLst>
            <pc:docMk/>
            <pc:sldMk cId="1408980971" sldId="1333"/>
            <ac:spMk id="10" creationId="{7A37EFB8-3B9A-4F95-93A9-D0FCF916390C}"/>
          </ac:spMkLst>
        </pc:spChg>
        <pc:picChg chg="add del mod">
          <ac:chgData name="Al Fisher" userId="56e5e478-214b-4c71-8934-b534174f7106" providerId="ADAL" clId="{8472A6D6-E0A8-4BCE-B879-C88A7B634257}" dt="2021-09-06T21:30:44.782" v="7536"/>
          <ac:picMkLst>
            <pc:docMk/>
            <pc:sldMk cId="1408980971" sldId="1333"/>
            <ac:picMk id="5" creationId="{44B73696-FC96-4C9B-B5C8-CD2C9B80F854}"/>
          </ac:picMkLst>
        </pc:picChg>
        <pc:picChg chg="add del mod">
          <ac:chgData name="Al Fisher" userId="56e5e478-214b-4c71-8934-b534174f7106" providerId="ADAL" clId="{8472A6D6-E0A8-4BCE-B879-C88A7B634257}" dt="2021-09-06T21:30:44.782" v="7536"/>
          <ac:picMkLst>
            <pc:docMk/>
            <pc:sldMk cId="1408980971" sldId="1333"/>
            <ac:picMk id="6" creationId="{477FDD0B-C6BB-42AC-8EC7-85EC48F4A5BD}"/>
          </ac:picMkLst>
        </pc:picChg>
        <pc:picChg chg="add mod">
          <ac:chgData name="Al Fisher" userId="56e5e478-214b-4c71-8934-b534174f7106" providerId="ADAL" clId="{8472A6D6-E0A8-4BCE-B879-C88A7B634257}" dt="2021-09-06T21:31:15.026" v="7544" actId="1076"/>
          <ac:picMkLst>
            <pc:docMk/>
            <pc:sldMk cId="1408980971" sldId="1333"/>
            <ac:picMk id="11" creationId="{7AF0D810-04D1-4FCC-9751-6CFA7BD00F63}"/>
          </ac:picMkLst>
        </pc:picChg>
      </pc:sldChg>
      <pc:sldChg chg="addSp modSp">
        <pc:chgData name="Al Fisher" userId="56e5e478-214b-4c71-8934-b534174f7106" providerId="ADAL" clId="{8472A6D6-E0A8-4BCE-B879-C88A7B634257}" dt="2021-09-07T09:00:13.661" v="7843"/>
        <pc:sldMkLst>
          <pc:docMk/>
          <pc:sldMk cId="3897379105" sldId="1334"/>
        </pc:sldMkLst>
        <pc:grpChg chg="mod">
          <ac:chgData name="Al Fisher" userId="56e5e478-214b-4c71-8934-b534174f7106" providerId="ADAL" clId="{8472A6D6-E0A8-4BCE-B879-C88A7B634257}" dt="2021-09-07T08:59:56.145" v="7841"/>
          <ac:grpSpMkLst>
            <pc:docMk/>
            <pc:sldMk cId="3897379105" sldId="1334"/>
            <ac:grpSpMk id="13" creationId="{D320284D-2690-4554-B6D9-538501E482E4}"/>
          </ac:grpSpMkLst>
        </pc:grpChg>
        <pc:grpChg chg="mod">
          <ac:chgData name="Al Fisher" userId="56e5e478-214b-4c71-8934-b534174f7106" providerId="ADAL" clId="{8472A6D6-E0A8-4BCE-B879-C88A7B634257}" dt="2021-09-07T08:59:58.563" v="7842"/>
          <ac:grpSpMkLst>
            <pc:docMk/>
            <pc:sldMk cId="3897379105" sldId="1334"/>
            <ac:grpSpMk id="16" creationId="{11877C1E-B643-4170-B85B-62520261606C}"/>
          </ac:grpSpMkLst>
        </pc:grpChg>
        <pc:picChg chg="add mod">
          <ac:chgData name="Al Fisher" userId="56e5e478-214b-4c71-8934-b534174f7106" providerId="ADAL" clId="{8472A6D6-E0A8-4BCE-B879-C88A7B634257}" dt="2021-09-07T08:58:55.645" v="7835"/>
          <ac:picMkLst>
            <pc:docMk/>
            <pc:sldMk cId="3897379105" sldId="1334"/>
            <ac:picMk id="5" creationId="{3EC8FFFF-FB94-4455-B1D7-65C8A33459B9}"/>
          </ac:picMkLst>
        </pc:picChg>
        <pc:picChg chg="add mod">
          <ac:chgData name="Al Fisher" userId="56e5e478-214b-4c71-8934-b534174f7106" providerId="ADAL" clId="{8472A6D6-E0A8-4BCE-B879-C88A7B634257}" dt="2021-09-07T08:59:02.878" v="7836"/>
          <ac:picMkLst>
            <pc:docMk/>
            <pc:sldMk cId="3897379105" sldId="1334"/>
            <ac:picMk id="6" creationId="{37BB0371-0DF0-4F40-8C05-55B6FA251FEE}"/>
          </ac:picMkLst>
        </pc:picChg>
        <pc:picChg chg="add mod">
          <ac:chgData name="Al Fisher" userId="56e5e478-214b-4c71-8934-b534174f7106" providerId="ADAL" clId="{8472A6D6-E0A8-4BCE-B879-C88A7B634257}" dt="2021-09-07T08:59:05.362" v="7837"/>
          <ac:picMkLst>
            <pc:docMk/>
            <pc:sldMk cId="3897379105" sldId="1334"/>
            <ac:picMk id="7" creationId="{28A6D427-CBCE-4BEC-AA21-3DA8DCE6D938}"/>
          </ac:picMkLst>
        </pc:picChg>
        <pc:picChg chg="add mod">
          <ac:chgData name="Al Fisher" userId="56e5e478-214b-4c71-8934-b534174f7106" providerId="ADAL" clId="{8472A6D6-E0A8-4BCE-B879-C88A7B634257}" dt="2021-09-07T08:59:19.312" v="7838"/>
          <ac:picMkLst>
            <pc:docMk/>
            <pc:sldMk cId="3897379105" sldId="1334"/>
            <ac:picMk id="8" creationId="{0FCE39B1-6480-45BC-AA3B-630A634A3B84}"/>
          </ac:picMkLst>
        </pc:picChg>
        <pc:picChg chg="add mod">
          <ac:chgData name="Al Fisher" userId="56e5e478-214b-4c71-8934-b534174f7106" providerId="ADAL" clId="{8472A6D6-E0A8-4BCE-B879-C88A7B634257}" dt="2021-09-07T08:59:25.895" v="7839"/>
          <ac:picMkLst>
            <pc:docMk/>
            <pc:sldMk cId="3897379105" sldId="1334"/>
            <ac:picMk id="9" creationId="{1DE3B18B-8E50-4D63-A655-E1D503B3D633}"/>
          </ac:picMkLst>
        </pc:picChg>
        <pc:picChg chg="add mod">
          <ac:chgData name="Al Fisher" userId="56e5e478-214b-4c71-8934-b534174f7106" providerId="ADAL" clId="{8472A6D6-E0A8-4BCE-B879-C88A7B634257}" dt="2021-09-07T08:59:39.479" v="7840"/>
          <ac:picMkLst>
            <pc:docMk/>
            <pc:sldMk cId="3897379105" sldId="1334"/>
            <ac:picMk id="10" creationId="{25DA25CD-A9F1-4E7C-A640-12914627011C}"/>
          </ac:picMkLst>
        </pc:picChg>
        <pc:picChg chg="add mod">
          <ac:chgData name="Al Fisher" userId="56e5e478-214b-4c71-8934-b534174f7106" providerId="ADAL" clId="{8472A6D6-E0A8-4BCE-B879-C88A7B634257}" dt="2021-09-07T09:00:13.661" v="7843"/>
          <ac:picMkLst>
            <pc:docMk/>
            <pc:sldMk cId="3897379105" sldId="1334"/>
            <ac:picMk id="17" creationId="{B245D8E9-98A8-4A4C-9C5F-1687BE81FF4A}"/>
          </ac:picMkLst>
        </pc:picChg>
        <pc:inkChg chg="mod">
          <ac:chgData name="Al Fisher" userId="56e5e478-214b-4c71-8934-b534174f7106" providerId="ADAL" clId="{8472A6D6-E0A8-4BCE-B879-C88A7B634257}" dt="2021-09-07T08:59:56.145" v="7841"/>
          <ac:inkMkLst>
            <pc:docMk/>
            <pc:sldMk cId="3897379105" sldId="1334"/>
            <ac:inkMk id="11" creationId="{474246AE-2BA4-4AEB-8AC1-7AC5FBC9FAB5}"/>
          </ac:inkMkLst>
        </pc:inkChg>
        <pc:inkChg chg="mod">
          <ac:chgData name="Al Fisher" userId="56e5e478-214b-4c71-8934-b534174f7106" providerId="ADAL" clId="{8472A6D6-E0A8-4BCE-B879-C88A7B634257}" dt="2021-09-07T08:59:56.145" v="7841"/>
          <ac:inkMkLst>
            <pc:docMk/>
            <pc:sldMk cId="3897379105" sldId="1334"/>
            <ac:inkMk id="12" creationId="{4F70BACD-19C5-444A-982E-8C02C98E8C17}"/>
          </ac:inkMkLst>
        </pc:inkChg>
        <pc:inkChg chg="mod">
          <ac:chgData name="Al Fisher" userId="56e5e478-214b-4c71-8934-b534174f7106" providerId="ADAL" clId="{8472A6D6-E0A8-4BCE-B879-C88A7B634257}" dt="2021-09-07T08:59:58.563" v="7842"/>
          <ac:inkMkLst>
            <pc:docMk/>
            <pc:sldMk cId="3897379105" sldId="1334"/>
            <ac:inkMk id="14" creationId="{74DDADE2-C16A-471F-A317-61E1511DF11B}"/>
          </ac:inkMkLst>
        </pc:inkChg>
        <pc:inkChg chg="mod">
          <ac:chgData name="Al Fisher" userId="56e5e478-214b-4c71-8934-b534174f7106" providerId="ADAL" clId="{8472A6D6-E0A8-4BCE-B879-C88A7B634257}" dt="2021-09-07T08:59:58.563" v="7842"/>
          <ac:inkMkLst>
            <pc:docMk/>
            <pc:sldMk cId="3897379105" sldId="1334"/>
            <ac:inkMk id="15" creationId="{E0D33146-1D37-4F10-B5CF-7A625018A801}"/>
          </ac:inkMkLst>
        </pc:inkChg>
      </pc:sldChg>
      <pc:sldChg chg="addSp modSp add ord">
        <pc:chgData name="Al Fisher" userId="56e5e478-214b-4c71-8934-b534174f7106" providerId="ADAL" clId="{8472A6D6-E0A8-4BCE-B879-C88A7B634257}" dt="2021-09-07T09:05:02.833" v="7848"/>
        <pc:sldMkLst>
          <pc:docMk/>
          <pc:sldMk cId="1873828138" sldId="1335"/>
        </pc:sldMkLst>
        <pc:picChg chg="add mod">
          <ac:chgData name="Al Fisher" userId="56e5e478-214b-4c71-8934-b534174f7106" providerId="ADAL" clId="{8472A6D6-E0A8-4BCE-B879-C88A7B634257}" dt="2021-09-07T09:03:40.312" v="7846"/>
          <ac:picMkLst>
            <pc:docMk/>
            <pc:sldMk cId="1873828138" sldId="1335"/>
            <ac:picMk id="6" creationId="{909759F5-40C3-4905-B049-F406A919BA48}"/>
          </ac:picMkLst>
        </pc:picChg>
      </pc:sldChg>
      <pc:sldChg chg="add del">
        <pc:chgData name="Al Fisher" userId="56e5e478-214b-4c71-8934-b534174f7106" providerId="ADAL" clId="{8472A6D6-E0A8-4BCE-B879-C88A7B634257}" dt="2021-09-07T08:43:34.327" v="7828"/>
        <pc:sldMkLst>
          <pc:docMk/>
          <pc:sldMk cId="319486213" sldId="1337"/>
        </pc:sldMkLst>
      </pc:sldChg>
      <pc:sldChg chg="add del">
        <pc:chgData name="Al Fisher" userId="56e5e478-214b-4c71-8934-b534174f7106" providerId="ADAL" clId="{8472A6D6-E0A8-4BCE-B879-C88A7B634257}" dt="2021-09-07T08:43:34.327" v="7828"/>
        <pc:sldMkLst>
          <pc:docMk/>
          <pc:sldMk cId="58896319" sldId="1346"/>
        </pc:sldMkLst>
      </pc:sldChg>
    </pc:docChg>
  </pc:docChgLst>
  <pc:docChgLst>
    <pc:chgData name="Al" userId="56e5e478-214b-4c71-8934-b534174f7106" providerId="ADAL" clId="{8472A6D6-E0A8-4BCE-B879-C88A7B634257}"/>
    <pc:docChg chg="undo custSel addSld delSld modSld">
      <pc:chgData name="Al" userId="56e5e478-214b-4c71-8934-b534174f7106" providerId="ADAL" clId="{8472A6D6-E0A8-4BCE-B879-C88A7B634257}" dt="2021-09-09T14:11:43.231" v="990" actId="1076"/>
      <pc:docMkLst>
        <pc:docMk/>
      </pc:docMkLst>
      <pc:sldChg chg="add del">
        <pc:chgData name="Al" userId="56e5e478-214b-4c71-8934-b534174f7106" providerId="ADAL" clId="{8472A6D6-E0A8-4BCE-B879-C88A7B634257}" dt="2021-09-09T13:15:23.203" v="2"/>
        <pc:sldMkLst>
          <pc:docMk/>
          <pc:sldMk cId="1122241896" sldId="256"/>
        </pc:sldMkLst>
      </pc:sldChg>
      <pc:sldChg chg="add del">
        <pc:chgData name="Al" userId="56e5e478-214b-4c71-8934-b534174f7106" providerId="ADAL" clId="{8472A6D6-E0A8-4BCE-B879-C88A7B634257}" dt="2021-09-09T13:15:23.203" v="2"/>
        <pc:sldMkLst>
          <pc:docMk/>
          <pc:sldMk cId="807302598" sldId="257"/>
        </pc:sldMkLst>
      </pc:sldChg>
      <pc:sldChg chg="add">
        <pc:chgData name="Al" userId="56e5e478-214b-4c71-8934-b534174f7106" providerId="ADAL" clId="{8472A6D6-E0A8-4BCE-B879-C88A7B634257}" dt="2021-09-09T13:24:16.118" v="28"/>
        <pc:sldMkLst>
          <pc:docMk/>
          <pc:sldMk cId="2700184509" sldId="553"/>
        </pc:sldMkLst>
      </pc:sldChg>
      <pc:sldChg chg="add">
        <pc:chgData name="Al" userId="56e5e478-214b-4c71-8934-b534174f7106" providerId="ADAL" clId="{8472A6D6-E0A8-4BCE-B879-C88A7B634257}" dt="2021-09-09T14:05:57.559" v="880"/>
        <pc:sldMkLst>
          <pc:docMk/>
          <pc:sldMk cId="557374902" sldId="1326"/>
        </pc:sldMkLst>
      </pc:sldChg>
      <pc:sldChg chg="addSp modSp del mod">
        <pc:chgData name="Al" userId="56e5e478-214b-4c71-8934-b534174f7106" providerId="ADAL" clId="{8472A6D6-E0A8-4BCE-B879-C88A7B634257}" dt="2021-09-09T14:05:52.812" v="879" actId="2696"/>
        <pc:sldMkLst>
          <pc:docMk/>
          <pc:sldMk cId="1636883010" sldId="1326"/>
        </pc:sldMkLst>
        <pc:spChg chg="add mod">
          <ac:chgData name="Al" userId="56e5e478-214b-4c71-8934-b534174f7106" providerId="ADAL" clId="{8472A6D6-E0A8-4BCE-B879-C88A7B634257}" dt="2021-09-09T14:05:14.234" v="875" actId="113"/>
          <ac:spMkLst>
            <pc:docMk/>
            <pc:sldMk cId="1636883010" sldId="1326"/>
            <ac:spMk id="13" creationId="{7224B71F-9749-4121-8C21-9686470EDD34}"/>
          </ac:spMkLst>
        </pc:spChg>
        <pc:spChg chg="add mod">
          <ac:chgData name="Al" userId="56e5e478-214b-4c71-8934-b534174f7106" providerId="ADAL" clId="{8472A6D6-E0A8-4BCE-B879-C88A7B634257}" dt="2021-09-09T14:05:19.566" v="878" actId="1076"/>
          <ac:spMkLst>
            <pc:docMk/>
            <pc:sldMk cId="1636883010" sldId="1326"/>
            <ac:spMk id="14" creationId="{54ED27DE-8F1E-4FDC-9F29-71052CA29786}"/>
          </ac:spMkLst>
        </pc:spChg>
        <pc:picChg chg="mod">
          <ac:chgData name="Al" userId="56e5e478-214b-4c71-8934-b534174f7106" providerId="ADAL" clId="{8472A6D6-E0A8-4BCE-B879-C88A7B634257}" dt="2021-09-09T14:04:24.078" v="835" actId="1076"/>
          <ac:picMkLst>
            <pc:docMk/>
            <pc:sldMk cId="1636883010" sldId="1326"/>
            <ac:picMk id="6" creationId="{3BD881D9-E046-486D-8312-D4FE54EF5930}"/>
          </ac:picMkLst>
        </pc:picChg>
        <pc:picChg chg="mod">
          <ac:chgData name="Al" userId="56e5e478-214b-4c71-8934-b534174f7106" providerId="ADAL" clId="{8472A6D6-E0A8-4BCE-B879-C88A7B634257}" dt="2021-09-09T14:04:34.277" v="837" actId="1076"/>
          <ac:picMkLst>
            <pc:docMk/>
            <pc:sldMk cId="1636883010" sldId="1326"/>
            <ac:picMk id="7" creationId="{A1CC1BCF-E9C4-4FA2-AA70-37B62EB0FDCB}"/>
          </ac:picMkLst>
        </pc:picChg>
        <pc:picChg chg="add mod">
          <ac:chgData name="Al" userId="56e5e478-214b-4c71-8934-b534174f7106" providerId="ADAL" clId="{8472A6D6-E0A8-4BCE-B879-C88A7B634257}" dt="2021-09-09T14:04:27.142" v="836" actId="1076"/>
          <ac:picMkLst>
            <pc:docMk/>
            <pc:sldMk cId="1636883010" sldId="1326"/>
            <ac:picMk id="9" creationId="{281CC3D2-4968-42AC-9BC7-54EAC1683BD1}"/>
          </ac:picMkLst>
        </pc:picChg>
        <pc:picChg chg="add mod">
          <ac:chgData name="Al" userId="56e5e478-214b-4c71-8934-b534174f7106" providerId="ADAL" clId="{8472A6D6-E0A8-4BCE-B879-C88A7B634257}" dt="2021-09-09T14:04:27.142" v="836" actId="1076"/>
          <ac:picMkLst>
            <pc:docMk/>
            <pc:sldMk cId="1636883010" sldId="1326"/>
            <ac:picMk id="10" creationId="{DB873C53-2567-4D1A-87CE-D163432F26A4}"/>
          </ac:picMkLst>
        </pc:picChg>
        <pc:picChg chg="add mod">
          <ac:chgData name="Al" userId="56e5e478-214b-4c71-8934-b534174f7106" providerId="ADAL" clId="{8472A6D6-E0A8-4BCE-B879-C88A7B634257}" dt="2021-09-09T14:04:21.591" v="833" actId="1076"/>
          <ac:picMkLst>
            <pc:docMk/>
            <pc:sldMk cId="1636883010" sldId="1326"/>
            <ac:picMk id="11" creationId="{23F80150-53D0-47C5-BD30-04E7BAD6C7F3}"/>
          </ac:picMkLst>
        </pc:picChg>
        <pc:picChg chg="add mod">
          <ac:chgData name="Al" userId="56e5e478-214b-4c71-8934-b534174f7106" providerId="ADAL" clId="{8472A6D6-E0A8-4BCE-B879-C88A7B634257}" dt="2021-09-09T14:04:21.591" v="833" actId="1076"/>
          <ac:picMkLst>
            <pc:docMk/>
            <pc:sldMk cId="1636883010" sldId="1326"/>
            <ac:picMk id="12" creationId="{5871ED05-7396-4B6D-9313-8C57419488B4}"/>
          </ac:picMkLst>
        </pc:picChg>
      </pc:sldChg>
      <pc:sldChg chg="modSp add mod">
        <pc:chgData name="Al" userId="56e5e478-214b-4c71-8934-b534174f7106" providerId="ADAL" clId="{8472A6D6-E0A8-4BCE-B879-C88A7B634257}" dt="2021-09-09T14:07:36.639" v="908" actId="20577"/>
        <pc:sldMkLst>
          <pc:docMk/>
          <pc:sldMk cId="3646318626" sldId="1334"/>
        </pc:sldMkLst>
        <pc:spChg chg="mod">
          <ac:chgData name="Al" userId="56e5e478-214b-4c71-8934-b534174f7106" providerId="ADAL" clId="{8472A6D6-E0A8-4BCE-B879-C88A7B634257}" dt="2021-09-09T14:07:36.639" v="908" actId="20577"/>
          <ac:spMkLst>
            <pc:docMk/>
            <pc:sldMk cId="3646318626" sldId="1334"/>
            <ac:spMk id="3" creationId="{1BCECC0D-8F79-47A6-9D5F-88AA1DC0BCBB}"/>
          </ac:spMkLst>
        </pc:spChg>
      </pc:sldChg>
      <pc:sldChg chg="addSp modSp del mod">
        <pc:chgData name="Al" userId="56e5e478-214b-4c71-8934-b534174f7106" providerId="ADAL" clId="{8472A6D6-E0A8-4BCE-B879-C88A7B634257}" dt="2021-09-09T14:05:52.812" v="879" actId="2696"/>
        <pc:sldMkLst>
          <pc:docMk/>
          <pc:sldMk cId="3897379105" sldId="1334"/>
        </pc:sldMkLst>
        <pc:grpChg chg="mod">
          <ac:chgData name="Al" userId="56e5e478-214b-4c71-8934-b534174f7106" providerId="ADAL" clId="{8472A6D6-E0A8-4BCE-B879-C88A7B634257}" dt="2021-09-09T13:34:46.417" v="238" actId="1076"/>
          <ac:grpSpMkLst>
            <pc:docMk/>
            <pc:sldMk cId="3897379105" sldId="1334"/>
            <ac:grpSpMk id="13" creationId="{D320284D-2690-4554-B6D9-538501E482E4}"/>
          </ac:grpSpMkLst>
        </pc:grpChg>
        <pc:grpChg chg="mod">
          <ac:chgData name="Al" userId="56e5e478-214b-4c71-8934-b534174f7106" providerId="ADAL" clId="{8472A6D6-E0A8-4BCE-B879-C88A7B634257}" dt="2021-09-09T13:34:50.645" v="239" actId="1076"/>
          <ac:grpSpMkLst>
            <pc:docMk/>
            <pc:sldMk cId="3897379105" sldId="1334"/>
            <ac:grpSpMk id="16" creationId="{11877C1E-B643-4170-B85B-62520261606C}"/>
          </ac:grpSpMkLst>
        </pc:grpChg>
        <pc:picChg chg="mod">
          <ac:chgData name="Al" userId="56e5e478-214b-4c71-8934-b534174f7106" providerId="ADAL" clId="{8472A6D6-E0A8-4BCE-B879-C88A7B634257}" dt="2021-09-09T13:35:34.582" v="243" actId="1076"/>
          <ac:picMkLst>
            <pc:docMk/>
            <pc:sldMk cId="3897379105" sldId="1334"/>
            <ac:picMk id="17" creationId="{B245D8E9-98A8-4A4C-9C5F-1687BE81FF4A}"/>
          </ac:picMkLst>
        </pc:picChg>
        <pc:picChg chg="add mod">
          <ac:chgData name="Al" userId="56e5e478-214b-4c71-8934-b534174f7106" providerId="ADAL" clId="{8472A6D6-E0A8-4BCE-B879-C88A7B634257}" dt="2021-09-09T13:35:28.746" v="241" actId="688"/>
          <ac:picMkLst>
            <pc:docMk/>
            <pc:sldMk cId="3897379105" sldId="1334"/>
            <ac:picMk id="18" creationId="{1D9AD9A8-9001-4195-B90A-3AD1265FBDCD}"/>
          </ac:picMkLst>
        </pc:picChg>
        <pc:picChg chg="add mod">
          <ac:chgData name="Al" userId="56e5e478-214b-4c71-8934-b534174f7106" providerId="ADAL" clId="{8472A6D6-E0A8-4BCE-B879-C88A7B634257}" dt="2021-09-09T13:35:28.746" v="241" actId="688"/>
          <ac:picMkLst>
            <pc:docMk/>
            <pc:sldMk cId="3897379105" sldId="1334"/>
            <ac:picMk id="19" creationId="{384E0EF3-86E2-4406-A63E-5AB3A880117A}"/>
          </ac:picMkLst>
        </pc:picChg>
        <pc:picChg chg="add mod">
          <ac:chgData name="Al" userId="56e5e478-214b-4c71-8934-b534174f7106" providerId="ADAL" clId="{8472A6D6-E0A8-4BCE-B879-C88A7B634257}" dt="2021-09-09T13:34:50.645" v="239" actId="1076"/>
          <ac:picMkLst>
            <pc:docMk/>
            <pc:sldMk cId="3897379105" sldId="1334"/>
            <ac:picMk id="20" creationId="{66D80539-6BDB-40EB-8E02-40E8B0F45782}"/>
          </ac:picMkLst>
        </pc:picChg>
        <pc:picChg chg="add mod">
          <ac:chgData name="Al" userId="56e5e478-214b-4c71-8934-b534174f7106" providerId="ADAL" clId="{8472A6D6-E0A8-4BCE-B879-C88A7B634257}" dt="2021-09-09T13:34:50.645" v="239" actId="1076"/>
          <ac:picMkLst>
            <pc:docMk/>
            <pc:sldMk cId="3897379105" sldId="1334"/>
            <ac:picMk id="21" creationId="{B038EF0A-6620-4DBF-BAD4-417951BAD8DC}"/>
          </ac:picMkLst>
        </pc:picChg>
      </pc:sldChg>
      <pc:sldChg chg="addSp delSp modSp new mod">
        <pc:chgData name="Al" userId="56e5e478-214b-4c71-8934-b534174f7106" providerId="ADAL" clId="{8472A6D6-E0A8-4BCE-B879-C88A7B634257}" dt="2021-09-09T13:47:28.133" v="489" actId="1076"/>
        <pc:sldMkLst>
          <pc:docMk/>
          <pc:sldMk cId="1850718882" sldId="1336"/>
        </pc:sldMkLst>
        <pc:spChg chg="del">
          <ac:chgData name="Al" userId="56e5e478-214b-4c71-8934-b534174f7106" providerId="ADAL" clId="{8472A6D6-E0A8-4BCE-B879-C88A7B634257}" dt="2021-09-09T13:25:24.301" v="32" actId="478"/>
          <ac:spMkLst>
            <pc:docMk/>
            <pc:sldMk cId="1850718882" sldId="1336"/>
            <ac:spMk id="2" creationId="{0F1622A7-F52E-4944-A60A-5C4700C9300C}"/>
          </ac:spMkLst>
        </pc:spChg>
        <pc:spChg chg="mod">
          <ac:chgData name="Al" userId="56e5e478-214b-4c71-8934-b534174f7106" providerId="ADAL" clId="{8472A6D6-E0A8-4BCE-B879-C88A7B634257}" dt="2021-09-09T13:40:26.173" v="449" actId="20577"/>
          <ac:spMkLst>
            <pc:docMk/>
            <pc:sldMk cId="1850718882" sldId="1336"/>
            <ac:spMk id="3" creationId="{7408CBCD-F8EF-4BC5-80B8-EB2BBE671CE0}"/>
          </ac:spMkLst>
        </pc:spChg>
        <pc:spChg chg="mod">
          <ac:chgData name="Al" userId="56e5e478-214b-4c71-8934-b534174f7106" providerId="ADAL" clId="{8472A6D6-E0A8-4BCE-B879-C88A7B634257}" dt="2021-09-09T13:32:14.962" v="139" actId="1036"/>
          <ac:spMkLst>
            <pc:docMk/>
            <pc:sldMk cId="1850718882" sldId="1336"/>
            <ac:spMk id="4" creationId="{0338311E-2C29-47BE-B06D-94CB7784CAFC}"/>
          </ac:spMkLst>
        </pc:spChg>
        <pc:spChg chg="add del mod">
          <ac:chgData name="Al" userId="56e5e478-214b-4c71-8934-b534174f7106" providerId="ADAL" clId="{8472A6D6-E0A8-4BCE-B879-C88A7B634257}" dt="2021-09-09T13:32:30.363" v="143" actId="478"/>
          <ac:spMkLst>
            <pc:docMk/>
            <pc:sldMk cId="1850718882" sldId="1336"/>
            <ac:spMk id="50" creationId="{A89C49F2-88DB-4203-8E31-06AECC5FA77A}"/>
          </ac:spMkLst>
        </pc:spChg>
        <pc:spChg chg="add mod">
          <ac:chgData name="Al" userId="56e5e478-214b-4c71-8934-b534174f7106" providerId="ADAL" clId="{8472A6D6-E0A8-4BCE-B879-C88A7B634257}" dt="2021-09-09T13:32:21.355" v="141" actId="1076"/>
          <ac:spMkLst>
            <pc:docMk/>
            <pc:sldMk cId="1850718882" sldId="1336"/>
            <ac:spMk id="51" creationId="{EAC5F809-1390-4958-BF0C-E67A28F82554}"/>
          </ac:spMkLst>
        </pc:spChg>
        <pc:spChg chg="add mod">
          <ac:chgData name="Al" userId="56e5e478-214b-4c71-8934-b534174f7106" providerId="ADAL" clId="{8472A6D6-E0A8-4BCE-B879-C88A7B634257}" dt="2021-09-09T13:32:34.292" v="145" actId="1076"/>
          <ac:spMkLst>
            <pc:docMk/>
            <pc:sldMk cId="1850718882" sldId="1336"/>
            <ac:spMk id="52" creationId="{FD17A5C9-5472-410A-B225-A8094C1FA8BD}"/>
          </ac:spMkLst>
        </pc:spChg>
        <pc:spChg chg="add mod">
          <ac:chgData name="Al" userId="56e5e478-214b-4c71-8934-b534174f7106" providerId="ADAL" clId="{8472A6D6-E0A8-4BCE-B879-C88A7B634257}" dt="2021-09-09T13:32:38.486" v="147" actId="1076"/>
          <ac:spMkLst>
            <pc:docMk/>
            <pc:sldMk cId="1850718882" sldId="1336"/>
            <ac:spMk id="53" creationId="{D91B5CFB-4534-4DA4-8745-8AD4DF205122}"/>
          </ac:spMkLst>
        </pc:spChg>
        <pc:spChg chg="add mod">
          <ac:chgData name="Al" userId="56e5e478-214b-4c71-8934-b534174f7106" providerId="ADAL" clId="{8472A6D6-E0A8-4BCE-B879-C88A7B634257}" dt="2021-09-09T13:37:15.215" v="384" actId="20577"/>
          <ac:spMkLst>
            <pc:docMk/>
            <pc:sldMk cId="1850718882" sldId="1336"/>
            <ac:spMk id="54" creationId="{A4225465-DB94-4C61-AA9A-36887799AADA}"/>
          </ac:spMkLst>
        </pc:spChg>
        <pc:spChg chg="add mod">
          <ac:chgData name="Al" userId="56e5e478-214b-4c71-8934-b534174f7106" providerId="ADAL" clId="{8472A6D6-E0A8-4BCE-B879-C88A7B634257}" dt="2021-09-09T13:47:28.133" v="489" actId="1076"/>
          <ac:spMkLst>
            <pc:docMk/>
            <pc:sldMk cId="1850718882" sldId="1336"/>
            <ac:spMk id="88" creationId="{ABDDAE9F-C8C9-4732-85EE-B7A31AA99CB5}"/>
          </ac:spMkLst>
        </pc:spChg>
        <pc:grpChg chg="mod">
          <ac:chgData name="Al" userId="56e5e478-214b-4c71-8934-b534174f7106" providerId="ADAL" clId="{8472A6D6-E0A8-4BCE-B879-C88A7B634257}" dt="2021-09-09T13:40:53.105" v="458"/>
          <ac:grpSpMkLst>
            <pc:docMk/>
            <pc:sldMk cId="1850718882" sldId="1336"/>
            <ac:grpSpMk id="86" creationId="{FA33EAB1-5FA1-4CD1-A14B-DE5D7897807E}"/>
          </ac:grpSpMkLst>
        </pc:grp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5" creationId="{4029635B-A920-43E4-9016-3A379B0669E6}"/>
          </ac:picMkLst>
        </pc:pic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6" creationId="{E09239C6-0F24-4963-BAF6-AA600563E246}"/>
          </ac:picMkLst>
        </pc:pic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7" creationId="{303DB93C-3685-4202-A79A-E0F93728115C}"/>
          </ac:picMkLst>
        </pc:picChg>
        <pc:picChg chg="add mod">
          <ac:chgData name="Al" userId="56e5e478-214b-4c71-8934-b534174f7106" providerId="ADAL" clId="{8472A6D6-E0A8-4BCE-B879-C88A7B634257}" dt="2021-09-09T13:32:17.814" v="140" actId="1076"/>
          <ac:picMkLst>
            <pc:docMk/>
            <pc:sldMk cId="1850718882" sldId="1336"/>
            <ac:picMk id="8" creationId="{022C8084-8BFA-44B3-882F-5A6EAEFD92B3}"/>
          </ac:picMkLst>
        </pc:pic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9" creationId="{16B20756-BA84-4ECD-8E46-7CF054E95156}"/>
          </ac:picMkLst>
        </pc:pic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10" creationId="{234EF630-4709-422B-85CA-54E76763D018}"/>
          </ac:picMkLst>
        </pc:pic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11" creationId="{D30C0248-6EB6-412F-9429-B8479D3D1DD3}"/>
          </ac:picMkLst>
        </pc:picChg>
        <pc:picChg chg="add del mod">
          <ac:chgData name="Al" userId="56e5e478-214b-4c71-8934-b534174f7106" providerId="ADAL" clId="{8472A6D6-E0A8-4BCE-B879-C88A7B634257}" dt="2021-09-09T13:25:58.170" v="42" actId="478"/>
          <ac:picMkLst>
            <pc:docMk/>
            <pc:sldMk cId="1850718882" sldId="1336"/>
            <ac:picMk id="12" creationId="{74E87AFC-7808-43AF-ACBB-C4A4AFCF365F}"/>
          </ac:picMkLst>
        </pc:picChg>
        <pc:picChg chg="add del mod">
          <ac:chgData name="Al" userId="56e5e478-214b-4c71-8934-b534174f7106" providerId="ADAL" clId="{8472A6D6-E0A8-4BCE-B879-C88A7B634257}" dt="2021-09-09T13:25:58.170" v="42" actId="478"/>
          <ac:picMkLst>
            <pc:docMk/>
            <pc:sldMk cId="1850718882" sldId="1336"/>
            <ac:picMk id="13" creationId="{4D7B9A41-83C3-4B02-8463-A10BB3CD2B95}"/>
          </ac:picMkLst>
        </pc:pic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16" creationId="{5A458A1E-1D39-4EDA-BCC0-BAF0876D9D51}"/>
          </ac:picMkLst>
        </pc:pic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17" creationId="{DDD4F534-206A-4B3C-9A16-208FC1953796}"/>
          </ac:picMkLst>
        </pc:pic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24" creationId="{194EF661-D06D-4A6E-A0FF-75AF6A87AE95}"/>
          </ac:picMkLst>
        </pc:picChg>
        <pc:picChg chg="add mod">
          <ac:chgData name="Al" userId="56e5e478-214b-4c71-8934-b534174f7106" providerId="ADAL" clId="{8472A6D6-E0A8-4BCE-B879-C88A7B634257}" dt="2021-09-09T13:32:14.962" v="139" actId="1036"/>
          <ac:picMkLst>
            <pc:docMk/>
            <pc:sldMk cId="1850718882" sldId="1336"/>
            <ac:picMk id="43" creationId="{9A3C0BD5-80A5-4915-AA5E-520D101E3E84}"/>
          </ac:picMkLst>
        </pc:picChg>
        <pc:picChg chg="add mod">
          <ac:chgData name="Al" userId="56e5e478-214b-4c71-8934-b534174f7106" providerId="ADAL" clId="{8472A6D6-E0A8-4BCE-B879-C88A7B634257}" dt="2021-09-09T13:38:56.076" v="404" actId="14100"/>
          <ac:picMkLst>
            <pc:docMk/>
            <pc:sldMk cId="1850718882" sldId="1336"/>
            <ac:picMk id="55" creationId="{6E1A7943-BD67-406E-94A7-BD288BB8DCB3}"/>
          </ac:picMkLst>
        </pc:picChg>
        <pc:picChg chg="add mod">
          <ac:chgData name="Al" userId="56e5e478-214b-4c71-8934-b534174f7106" providerId="ADAL" clId="{8472A6D6-E0A8-4BCE-B879-C88A7B634257}" dt="2021-09-09T13:39:01.403" v="407" actId="1076"/>
          <ac:picMkLst>
            <pc:docMk/>
            <pc:sldMk cId="1850718882" sldId="1336"/>
            <ac:picMk id="56" creationId="{C908D8C8-177E-40FD-B57B-633DE49F9AB0}"/>
          </ac:picMkLst>
        </pc:picChg>
        <pc:picChg chg="add mod">
          <ac:chgData name="Al" userId="56e5e478-214b-4c71-8934-b534174f7106" providerId="ADAL" clId="{8472A6D6-E0A8-4BCE-B879-C88A7B634257}" dt="2021-09-09T13:38:59.891" v="406" actId="1076"/>
          <ac:picMkLst>
            <pc:docMk/>
            <pc:sldMk cId="1850718882" sldId="1336"/>
            <ac:picMk id="59" creationId="{F8CCCBEA-BF86-4D44-A628-ED9AB8A2FB62}"/>
          </ac:picMkLst>
        </pc:picChg>
        <pc:picChg chg="add mod">
          <ac:chgData name="Al" userId="56e5e478-214b-4c71-8934-b534174f7106" providerId="ADAL" clId="{8472A6D6-E0A8-4BCE-B879-C88A7B634257}" dt="2021-09-09T13:38:59.891" v="406" actId="1076"/>
          <ac:picMkLst>
            <pc:docMk/>
            <pc:sldMk cId="1850718882" sldId="1336"/>
            <ac:picMk id="60" creationId="{DAA42A4A-94D1-447E-9B2C-82D9E811FB12}"/>
          </ac:picMkLst>
        </pc:picChg>
        <pc:picChg chg="add mod">
          <ac:chgData name="Al" userId="56e5e478-214b-4c71-8934-b534174f7106" providerId="ADAL" clId="{8472A6D6-E0A8-4BCE-B879-C88A7B634257}" dt="2021-09-09T13:38:56.076" v="404" actId="14100"/>
          <ac:picMkLst>
            <pc:docMk/>
            <pc:sldMk cId="1850718882" sldId="1336"/>
            <ac:picMk id="61" creationId="{1C69C007-2686-4D43-922F-983B67B45542}"/>
          </ac:picMkLst>
        </pc:picChg>
        <pc:picChg chg="add mod">
          <ac:chgData name="Al" userId="56e5e478-214b-4c71-8934-b534174f7106" providerId="ADAL" clId="{8472A6D6-E0A8-4BCE-B879-C88A7B634257}" dt="2021-09-09T13:39:06.555" v="410" actId="1076"/>
          <ac:picMkLst>
            <pc:docMk/>
            <pc:sldMk cId="1850718882" sldId="1336"/>
            <ac:picMk id="62" creationId="{21B0EB5B-B52F-4161-BABA-E99ED224AEBB}"/>
          </ac:picMkLst>
        </pc:picChg>
        <pc:picChg chg="add mod">
          <ac:chgData name="Al" userId="56e5e478-214b-4c71-8934-b534174f7106" providerId="ADAL" clId="{8472A6D6-E0A8-4BCE-B879-C88A7B634257}" dt="2021-09-09T13:38:56.076" v="404" actId="14100"/>
          <ac:picMkLst>
            <pc:docMk/>
            <pc:sldMk cId="1850718882" sldId="1336"/>
            <ac:picMk id="63" creationId="{3E2DB216-50DD-4034-AEE3-55E758521169}"/>
          </ac:picMkLst>
        </pc:picChg>
        <pc:picChg chg="add mod">
          <ac:chgData name="Al" userId="56e5e478-214b-4c71-8934-b534174f7106" providerId="ADAL" clId="{8472A6D6-E0A8-4BCE-B879-C88A7B634257}" dt="2021-09-09T13:39:10.690" v="413" actId="1076"/>
          <ac:picMkLst>
            <pc:docMk/>
            <pc:sldMk cId="1850718882" sldId="1336"/>
            <ac:picMk id="64" creationId="{960C8EBA-EC59-4BA2-9E5D-388599ED7945}"/>
          </ac:picMkLst>
        </pc:picChg>
        <pc:picChg chg="add mod">
          <ac:chgData name="Al" userId="56e5e478-214b-4c71-8934-b534174f7106" providerId="ADAL" clId="{8472A6D6-E0A8-4BCE-B879-C88A7B634257}" dt="2021-09-09T13:38:56.076" v="404" actId="14100"/>
          <ac:picMkLst>
            <pc:docMk/>
            <pc:sldMk cId="1850718882" sldId="1336"/>
            <ac:picMk id="65" creationId="{90E3BD15-36AA-4133-9E5C-A28C5D681667}"/>
          </ac:picMkLst>
        </pc:picChg>
        <pc:picChg chg="add mod">
          <ac:chgData name="Al" userId="56e5e478-214b-4c71-8934-b534174f7106" providerId="ADAL" clId="{8472A6D6-E0A8-4BCE-B879-C88A7B634257}" dt="2021-09-09T13:39:16.779" v="416" actId="1076"/>
          <ac:picMkLst>
            <pc:docMk/>
            <pc:sldMk cId="1850718882" sldId="1336"/>
            <ac:picMk id="66" creationId="{0BA725D0-F386-43E2-BA3D-F6C631DA21BB}"/>
          </ac:picMkLst>
        </pc:picChg>
        <pc:picChg chg="add mod">
          <ac:chgData name="Al" userId="56e5e478-214b-4c71-8934-b534174f7106" providerId="ADAL" clId="{8472A6D6-E0A8-4BCE-B879-C88A7B634257}" dt="2021-09-09T13:39:05.155" v="409" actId="1076"/>
          <ac:picMkLst>
            <pc:docMk/>
            <pc:sldMk cId="1850718882" sldId="1336"/>
            <ac:picMk id="67" creationId="{61166FAA-F2A1-4BF7-BB2F-881183A349A7}"/>
          </ac:picMkLst>
        </pc:picChg>
        <pc:picChg chg="add mod">
          <ac:chgData name="Al" userId="56e5e478-214b-4c71-8934-b534174f7106" providerId="ADAL" clId="{8472A6D6-E0A8-4BCE-B879-C88A7B634257}" dt="2021-09-09T13:39:03.714" v="408" actId="1076"/>
          <ac:picMkLst>
            <pc:docMk/>
            <pc:sldMk cId="1850718882" sldId="1336"/>
            <ac:picMk id="68" creationId="{206AC207-0FB5-421C-9515-81CDE8083738}"/>
          </ac:picMkLst>
        </pc:picChg>
        <pc:picChg chg="add mod">
          <ac:chgData name="Al" userId="56e5e478-214b-4c71-8934-b534174f7106" providerId="ADAL" clId="{8472A6D6-E0A8-4BCE-B879-C88A7B634257}" dt="2021-09-09T13:39:07.837" v="411" actId="1076"/>
          <ac:picMkLst>
            <pc:docMk/>
            <pc:sldMk cId="1850718882" sldId="1336"/>
            <ac:picMk id="69" creationId="{00BFACDE-87B9-4725-ACB7-8FE51AFB1F18}"/>
          </ac:picMkLst>
        </pc:picChg>
        <pc:picChg chg="add mod">
          <ac:chgData name="Al" userId="56e5e478-214b-4c71-8934-b534174f7106" providerId="ADAL" clId="{8472A6D6-E0A8-4BCE-B879-C88A7B634257}" dt="2021-09-09T13:39:09.235" v="412" actId="1076"/>
          <ac:picMkLst>
            <pc:docMk/>
            <pc:sldMk cId="1850718882" sldId="1336"/>
            <ac:picMk id="70" creationId="{FDFF3365-A96F-4E9E-A7D0-8FD05DBA7ACE}"/>
          </ac:picMkLst>
        </pc:picChg>
        <pc:picChg chg="add mod">
          <ac:chgData name="Al" userId="56e5e478-214b-4c71-8934-b534174f7106" providerId="ADAL" clId="{8472A6D6-E0A8-4BCE-B879-C88A7B634257}" dt="2021-09-09T13:39:13.987" v="414" actId="1076"/>
          <ac:picMkLst>
            <pc:docMk/>
            <pc:sldMk cId="1850718882" sldId="1336"/>
            <ac:picMk id="71" creationId="{EAB77A18-19C5-45B6-8740-1541225CADC4}"/>
          </ac:picMkLst>
        </pc:picChg>
        <pc:picChg chg="add mod">
          <ac:chgData name="Al" userId="56e5e478-214b-4c71-8934-b534174f7106" providerId="ADAL" clId="{8472A6D6-E0A8-4BCE-B879-C88A7B634257}" dt="2021-09-09T13:39:15.531" v="415" actId="1076"/>
          <ac:picMkLst>
            <pc:docMk/>
            <pc:sldMk cId="1850718882" sldId="1336"/>
            <ac:picMk id="72" creationId="{D48170A0-ABED-4427-96F2-B23D77A7A977}"/>
          </ac:picMkLst>
        </pc:picChg>
        <pc:picChg chg="add mod">
          <ac:chgData name="Al" userId="56e5e478-214b-4c71-8934-b534174f7106" providerId="ADAL" clId="{8472A6D6-E0A8-4BCE-B879-C88A7B634257}" dt="2021-09-09T13:39:23.723" v="418" actId="1076"/>
          <ac:picMkLst>
            <pc:docMk/>
            <pc:sldMk cId="1850718882" sldId="1336"/>
            <ac:picMk id="73" creationId="{12894B43-E22F-4758-BAF2-EC745C7EB72C}"/>
          </ac:picMkLst>
        </pc:picChg>
        <pc:picChg chg="add mod">
          <ac:chgData name="Al" userId="56e5e478-214b-4c71-8934-b534174f7106" providerId="ADAL" clId="{8472A6D6-E0A8-4BCE-B879-C88A7B634257}" dt="2021-09-09T13:39:26.838" v="420" actId="1076"/>
          <ac:picMkLst>
            <pc:docMk/>
            <pc:sldMk cId="1850718882" sldId="1336"/>
            <ac:picMk id="74" creationId="{2BEF4A8B-1514-40D3-8965-074A32110A70}"/>
          </ac:picMkLst>
        </pc:picChg>
        <pc:picChg chg="add mod">
          <ac:chgData name="Al" userId="56e5e478-214b-4c71-8934-b534174f7106" providerId="ADAL" clId="{8472A6D6-E0A8-4BCE-B879-C88A7B634257}" dt="2021-09-09T13:39:28.692" v="422" actId="1076"/>
          <ac:picMkLst>
            <pc:docMk/>
            <pc:sldMk cId="1850718882" sldId="1336"/>
            <ac:picMk id="75" creationId="{901398EB-13A5-46D0-9B76-A0A86A825A22}"/>
          </ac:picMkLst>
        </pc:picChg>
        <pc:picChg chg="add mod">
          <ac:chgData name="Al" userId="56e5e478-214b-4c71-8934-b534174f7106" providerId="ADAL" clId="{8472A6D6-E0A8-4BCE-B879-C88A7B634257}" dt="2021-09-09T13:39:31.349" v="424" actId="1076"/>
          <ac:picMkLst>
            <pc:docMk/>
            <pc:sldMk cId="1850718882" sldId="1336"/>
            <ac:picMk id="76" creationId="{A7BA93C1-51A3-49D4-BF73-528F9BBABA33}"/>
          </ac:picMkLst>
        </pc:picChg>
        <pc:picChg chg="add mod">
          <ac:chgData name="Al" userId="56e5e478-214b-4c71-8934-b534174f7106" providerId="ADAL" clId="{8472A6D6-E0A8-4BCE-B879-C88A7B634257}" dt="2021-09-09T13:39:35.229" v="426" actId="1076"/>
          <ac:picMkLst>
            <pc:docMk/>
            <pc:sldMk cId="1850718882" sldId="1336"/>
            <ac:picMk id="77" creationId="{58C6E18C-470B-4DE0-9001-FFA08060D822}"/>
          </ac:picMkLst>
        </pc:picChg>
        <pc:inkChg chg="add mod">
          <ac:chgData name="Al" userId="56e5e478-214b-4c71-8934-b534174f7106" providerId="ADAL" clId="{8472A6D6-E0A8-4BCE-B879-C88A7B634257}" dt="2021-09-09T13:40:53.105" v="458"/>
          <ac:inkMkLst>
            <pc:docMk/>
            <pc:sldMk cId="1850718882" sldId="1336"/>
            <ac:inkMk id="83" creationId="{428F31BC-9E67-4742-A393-246951389EED}"/>
          </ac:inkMkLst>
        </pc:inkChg>
        <pc:inkChg chg="add mod">
          <ac:chgData name="Al" userId="56e5e478-214b-4c71-8934-b534174f7106" providerId="ADAL" clId="{8472A6D6-E0A8-4BCE-B879-C88A7B634257}" dt="2021-09-09T13:40:53.105" v="458"/>
          <ac:inkMkLst>
            <pc:docMk/>
            <pc:sldMk cId="1850718882" sldId="1336"/>
            <ac:inkMk id="84" creationId="{79A78896-AE17-4E78-B1DD-E2BAA25B4117}"/>
          </ac:inkMkLst>
        </pc:inkChg>
        <pc:inkChg chg="add mod">
          <ac:chgData name="Al" userId="56e5e478-214b-4c71-8934-b534174f7106" providerId="ADAL" clId="{8472A6D6-E0A8-4BCE-B879-C88A7B634257}" dt="2021-09-09T13:40:53.105" v="458"/>
          <ac:inkMkLst>
            <pc:docMk/>
            <pc:sldMk cId="1850718882" sldId="1336"/>
            <ac:inkMk id="85" creationId="{EE1687D1-F8F6-4DDB-AA5A-C4A1CA8501E2}"/>
          </ac:inkMkLst>
        </pc:inkChg>
        <pc:inkChg chg="add">
          <ac:chgData name="Al" userId="56e5e478-214b-4c71-8934-b534174f7106" providerId="ADAL" clId="{8472A6D6-E0A8-4BCE-B879-C88A7B634257}" dt="2021-09-09T13:47:07.587" v="459" actId="9405"/>
          <ac:inkMkLst>
            <pc:docMk/>
            <pc:sldMk cId="1850718882" sldId="1336"/>
            <ac:inkMk id="87" creationId="{70E4E1E0-BC50-4CCE-8088-CB7A546962FA}"/>
          </ac:inkMkLst>
        </pc:ink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15" creationId="{7341E819-CC38-4A70-8AAE-6822C42A08B6}"/>
          </ac:cxnSpMkLst>
        </pc:cxnChg>
        <pc:cxnChg chg="add mod">
          <ac:chgData name="Al" userId="56e5e478-214b-4c71-8934-b534174f7106" providerId="ADAL" clId="{8472A6D6-E0A8-4BCE-B879-C88A7B634257}" dt="2021-09-09T13:38:11.938" v="389" actId="1076"/>
          <ac:cxnSpMkLst>
            <pc:docMk/>
            <pc:sldMk cId="1850718882" sldId="1336"/>
            <ac:cxnSpMk id="19" creationId="{92ECC17C-880C-41AD-870B-767321E0A0B3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21" creationId="{B669997C-2484-4569-9C2D-C14497522560}"/>
          </ac:cxnSpMkLst>
        </pc:cxnChg>
        <pc:cxnChg chg="add mod">
          <ac:chgData name="Al" userId="56e5e478-214b-4c71-8934-b534174f7106" providerId="ADAL" clId="{8472A6D6-E0A8-4BCE-B879-C88A7B634257}" dt="2021-09-09T13:38:10.468" v="388" actId="14100"/>
          <ac:cxnSpMkLst>
            <pc:docMk/>
            <pc:sldMk cId="1850718882" sldId="1336"/>
            <ac:cxnSpMk id="23" creationId="{5689E16A-877B-4A27-AF0D-3E22A6F0DAE6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26" creationId="{A9840ED7-DEAF-4B02-92DD-502B7E9F23DE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28" creationId="{68076CCF-03F0-4B2D-88D6-FE1403A2D492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30" creationId="{78A89A25-428C-48AF-83B5-CAEAECE574F9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32" creationId="{52BBBF81-2250-4455-A51D-B7D3D16B801E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37" creationId="{B871CB65-97D2-4CA4-8237-03307BD91AEE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39" creationId="{1A6FF058-0529-4E1B-8ED4-C991810E6AB8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45" creationId="{7E472E8B-09C3-4008-90EE-3D5E042835D1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47" creationId="{56DAC4D6-71A8-474F-8E98-71AB3070620C}"/>
          </ac:cxnSpMkLst>
        </pc:cxnChg>
        <pc:cxnChg chg="add mod">
          <ac:chgData name="Al" userId="56e5e478-214b-4c71-8934-b534174f7106" providerId="ADAL" clId="{8472A6D6-E0A8-4BCE-B879-C88A7B634257}" dt="2021-09-09T13:32:14.962" v="139" actId="1036"/>
          <ac:cxnSpMkLst>
            <pc:docMk/>
            <pc:sldMk cId="1850718882" sldId="1336"/>
            <ac:cxnSpMk id="49" creationId="{D42EBD96-CDE9-495E-A4AC-645D05C978DC}"/>
          </ac:cxnSpMkLst>
        </pc:cxnChg>
        <pc:cxnChg chg="add del mod">
          <ac:chgData name="Al" userId="56e5e478-214b-4c71-8934-b534174f7106" providerId="ADAL" clId="{8472A6D6-E0A8-4BCE-B879-C88A7B634257}" dt="2021-09-09T13:40:45.018" v="454" actId="478"/>
          <ac:cxnSpMkLst>
            <pc:docMk/>
            <pc:sldMk cId="1850718882" sldId="1336"/>
            <ac:cxnSpMk id="79" creationId="{6B54693F-834B-4997-B497-9F122D376F65}"/>
          </ac:cxnSpMkLst>
        </pc:cxnChg>
      </pc:sldChg>
      <pc:sldChg chg="add">
        <pc:chgData name="Al" userId="56e5e478-214b-4c71-8934-b534174f7106" providerId="ADAL" clId="{8472A6D6-E0A8-4BCE-B879-C88A7B634257}" dt="2021-09-09T13:22:02.659" v="27"/>
        <pc:sldMkLst>
          <pc:docMk/>
          <pc:sldMk cId="1870865890" sldId="1337"/>
        </pc:sldMkLst>
      </pc:sldChg>
      <pc:sldChg chg="add">
        <pc:chgData name="Al" userId="56e5e478-214b-4c71-8934-b534174f7106" providerId="ADAL" clId="{8472A6D6-E0A8-4BCE-B879-C88A7B634257}" dt="2021-09-09T13:22:02.659" v="27"/>
        <pc:sldMkLst>
          <pc:docMk/>
          <pc:sldMk cId="3815072392" sldId="1338"/>
        </pc:sldMkLst>
      </pc:sldChg>
      <pc:sldChg chg="addSp delSp modSp new mod">
        <pc:chgData name="Al" userId="56e5e478-214b-4c71-8934-b534174f7106" providerId="ADAL" clId="{8472A6D6-E0A8-4BCE-B879-C88A7B634257}" dt="2021-09-09T14:11:43.231" v="990" actId="1076"/>
        <pc:sldMkLst>
          <pc:docMk/>
          <pc:sldMk cId="237965061" sldId="1339"/>
        </pc:sldMkLst>
        <pc:spChg chg="del">
          <ac:chgData name="Al" userId="56e5e478-214b-4c71-8934-b534174f7106" providerId="ADAL" clId="{8472A6D6-E0A8-4BCE-B879-C88A7B634257}" dt="2021-09-09T13:48:29.084" v="508" actId="478"/>
          <ac:spMkLst>
            <pc:docMk/>
            <pc:sldMk cId="237965061" sldId="1339"/>
            <ac:spMk id="2" creationId="{30B64D32-941C-4EC7-8081-3475A35E7336}"/>
          </ac:spMkLst>
        </pc:spChg>
        <pc:spChg chg="mod">
          <ac:chgData name="Al" userId="56e5e478-214b-4c71-8934-b534174f7106" providerId="ADAL" clId="{8472A6D6-E0A8-4BCE-B879-C88A7B634257}" dt="2021-09-09T14:08:07.853" v="943" actId="20577"/>
          <ac:spMkLst>
            <pc:docMk/>
            <pc:sldMk cId="237965061" sldId="1339"/>
            <ac:spMk id="3" creationId="{561E7C99-14AE-4952-8F9D-0DC532D99D5B}"/>
          </ac:spMkLst>
        </pc:spChg>
        <pc:spChg chg="add mod">
          <ac:chgData name="Al" userId="56e5e478-214b-4c71-8934-b534174f7106" providerId="ADAL" clId="{8472A6D6-E0A8-4BCE-B879-C88A7B634257}" dt="2021-09-09T13:48:11.878" v="505" actId="20577"/>
          <ac:spMkLst>
            <pc:docMk/>
            <pc:sldMk cId="237965061" sldId="1339"/>
            <ac:spMk id="5" creationId="{07DBE8A6-124C-4438-9296-637E3C40F614}"/>
          </ac:spMkLst>
        </pc:spChg>
        <pc:spChg chg="add mod">
          <ac:chgData name="Al" userId="56e5e478-214b-4c71-8934-b534174f7106" providerId="ADAL" clId="{8472A6D6-E0A8-4BCE-B879-C88A7B634257}" dt="2021-09-09T13:52:00.798" v="664" actId="1076"/>
          <ac:spMkLst>
            <pc:docMk/>
            <pc:sldMk cId="237965061" sldId="1339"/>
            <ac:spMk id="13" creationId="{3AA8F9F0-9815-40C8-9F87-18E327012B87}"/>
          </ac:spMkLst>
        </pc:spChg>
        <pc:spChg chg="add mod">
          <ac:chgData name="Al" userId="56e5e478-214b-4c71-8934-b534174f7106" providerId="ADAL" clId="{8472A6D6-E0A8-4BCE-B879-C88A7B634257}" dt="2021-09-09T13:52:02.898" v="665" actId="1076"/>
          <ac:spMkLst>
            <pc:docMk/>
            <pc:sldMk cId="237965061" sldId="1339"/>
            <ac:spMk id="14" creationId="{88DF2A5F-432D-4162-B383-DF8740666989}"/>
          </ac:spMkLst>
        </pc:spChg>
        <pc:spChg chg="add mod">
          <ac:chgData name="Al" userId="56e5e478-214b-4c71-8934-b534174f7106" providerId="ADAL" clId="{8472A6D6-E0A8-4BCE-B879-C88A7B634257}" dt="2021-09-09T13:54:11.504" v="825" actId="20577"/>
          <ac:spMkLst>
            <pc:docMk/>
            <pc:sldMk cId="237965061" sldId="1339"/>
            <ac:spMk id="31" creationId="{7C5AE0CE-C978-4A70-A6F0-821ECA370344}"/>
          </ac:spMkLst>
        </pc:spChg>
        <pc:spChg chg="add mod">
          <ac:chgData name="Al" userId="56e5e478-214b-4c71-8934-b534174f7106" providerId="ADAL" clId="{8472A6D6-E0A8-4BCE-B879-C88A7B634257}" dt="2021-09-09T14:11:18.004" v="949" actId="1076"/>
          <ac:spMkLst>
            <pc:docMk/>
            <pc:sldMk cId="237965061" sldId="1339"/>
            <ac:spMk id="33" creationId="{AF4A69BC-3D34-46D0-9ABB-99025FEC4A07}"/>
          </ac:spMkLst>
        </pc:spChg>
        <pc:spChg chg="add mod">
          <ac:chgData name="Al" userId="56e5e478-214b-4c71-8934-b534174f7106" providerId="ADAL" clId="{8472A6D6-E0A8-4BCE-B879-C88A7B634257}" dt="2021-09-09T13:52:10.460" v="668" actId="1076"/>
          <ac:spMkLst>
            <pc:docMk/>
            <pc:sldMk cId="237965061" sldId="1339"/>
            <ac:spMk id="34" creationId="{61084D5A-CE36-4B5A-99E2-95A33C159974}"/>
          </ac:spMkLst>
        </pc:spChg>
        <pc:spChg chg="add del mod">
          <ac:chgData name="Al" userId="56e5e478-214b-4c71-8934-b534174f7106" providerId="ADAL" clId="{8472A6D6-E0A8-4BCE-B879-C88A7B634257}" dt="2021-09-09T14:11:41.060" v="989"/>
          <ac:spMkLst>
            <pc:docMk/>
            <pc:sldMk cId="237965061" sldId="1339"/>
            <ac:spMk id="47" creationId="{B6BEC9E2-C64D-4E3E-BD39-441316046BD2}"/>
          </ac:spMkLst>
        </pc:spChg>
        <pc:spChg chg="add mod">
          <ac:chgData name="Al" userId="56e5e478-214b-4c71-8934-b534174f7106" providerId="ADAL" clId="{8472A6D6-E0A8-4BCE-B879-C88A7B634257}" dt="2021-09-09T14:11:43.231" v="990" actId="1076"/>
          <ac:spMkLst>
            <pc:docMk/>
            <pc:sldMk cId="237965061" sldId="1339"/>
            <ac:spMk id="48" creationId="{83843310-FEF5-4C76-94E6-B7FF4B4ED262}"/>
          </ac:spMkLst>
        </pc:spChg>
        <pc:spChg chg="add mod">
          <ac:chgData name="Al" userId="56e5e478-214b-4c71-8934-b534174f7106" providerId="ADAL" clId="{8472A6D6-E0A8-4BCE-B879-C88A7B634257}" dt="2021-09-09T14:11:40.840" v="987" actId="1076"/>
          <ac:spMkLst>
            <pc:docMk/>
            <pc:sldMk cId="237965061" sldId="1339"/>
            <ac:spMk id="49" creationId="{529CB015-8603-4520-BECC-B140EE2C478A}"/>
          </ac:spMkLst>
        </pc:spChg>
        <pc:grpChg chg="mod">
          <ac:chgData name="Al" userId="56e5e478-214b-4c71-8934-b534174f7106" providerId="ADAL" clId="{8472A6D6-E0A8-4BCE-B879-C88A7B634257}" dt="2021-09-09T13:49:46.534" v="567" actId="1076"/>
          <ac:grpSpMkLst>
            <pc:docMk/>
            <pc:sldMk cId="237965061" sldId="1339"/>
            <ac:grpSpMk id="18" creationId="{9AB84F62-E541-4833-833F-5EB51F30C158}"/>
          </ac:grpSpMkLst>
        </pc:grpChg>
        <pc:grpChg chg="add mod">
          <ac:chgData name="Al" userId="56e5e478-214b-4c71-8934-b534174f7106" providerId="ADAL" clId="{8472A6D6-E0A8-4BCE-B879-C88A7B634257}" dt="2021-09-09T13:49:53.812" v="569" actId="1076"/>
          <ac:grpSpMkLst>
            <pc:docMk/>
            <pc:sldMk cId="237965061" sldId="1339"/>
            <ac:grpSpMk id="20" creationId="{00CF6C81-E63E-4249-B16E-19022825A697}"/>
          </ac:grpSpMkLst>
        </pc:grpChg>
        <pc:grpChg chg="add mod">
          <ac:chgData name="Al" userId="56e5e478-214b-4c71-8934-b534174f7106" providerId="ADAL" clId="{8472A6D6-E0A8-4BCE-B879-C88A7B634257}" dt="2021-09-09T13:49:56.319" v="571" actId="1076"/>
          <ac:grpSpMkLst>
            <pc:docMk/>
            <pc:sldMk cId="237965061" sldId="1339"/>
            <ac:grpSpMk id="24" creationId="{E232A213-3704-4E26-A163-59EDA1978366}"/>
          </ac:grpSpMkLst>
        </pc:grpChg>
        <pc:grpChg chg="add mod">
          <ac:chgData name="Al" userId="56e5e478-214b-4c71-8934-b534174f7106" providerId="ADAL" clId="{8472A6D6-E0A8-4BCE-B879-C88A7B634257}" dt="2021-09-09T13:49:58.887" v="573" actId="1076"/>
          <ac:grpSpMkLst>
            <pc:docMk/>
            <pc:sldMk cId="237965061" sldId="1339"/>
            <ac:grpSpMk id="28" creationId="{07D4025F-B0C6-4521-8732-A288793829C9}"/>
          </ac:grpSpMkLst>
        </pc:grpChg>
        <pc:grpChg chg="mod">
          <ac:chgData name="Al" userId="56e5e478-214b-4c71-8934-b534174f7106" providerId="ADAL" clId="{8472A6D6-E0A8-4BCE-B879-C88A7B634257}" dt="2021-09-09T13:53:25.864" v="751"/>
          <ac:grpSpMkLst>
            <pc:docMk/>
            <pc:sldMk cId="237965061" sldId="1339"/>
            <ac:grpSpMk id="37" creationId="{EFD826C0-394D-45A6-AB45-8A11B611C798}"/>
          </ac:grpSpMkLst>
        </pc:grpChg>
        <pc:grpChg chg="mod">
          <ac:chgData name="Al" userId="56e5e478-214b-4c71-8934-b534174f7106" providerId="ADAL" clId="{8472A6D6-E0A8-4BCE-B879-C88A7B634257}" dt="2021-09-09T13:53:36.268" v="756"/>
          <ac:grpSpMkLst>
            <pc:docMk/>
            <pc:sldMk cId="237965061" sldId="1339"/>
            <ac:grpSpMk id="42" creationId="{6ECC416F-9E3F-42EE-B021-C11466570FDB}"/>
          </ac:grpSpMkLst>
        </pc:grpChg>
        <pc:picChg chg="add mod">
          <ac:chgData name="Al" userId="56e5e478-214b-4c71-8934-b534174f7106" providerId="ADAL" clId="{8472A6D6-E0A8-4BCE-B879-C88A7B634257}" dt="2021-09-09T13:48:37.882" v="514" actId="1076"/>
          <ac:picMkLst>
            <pc:docMk/>
            <pc:sldMk cId="237965061" sldId="1339"/>
            <ac:picMk id="6" creationId="{F62A438E-63D8-4B86-BB07-C53199B224BB}"/>
          </ac:picMkLst>
        </pc:picChg>
        <pc:picChg chg="add mod">
          <ac:chgData name="Al" userId="56e5e478-214b-4c71-8934-b534174f7106" providerId="ADAL" clId="{8472A6D6-E0A8-4BCE-B879-C88A7B634257}" dt="2021-09-09T13:48:32.490" v="510" actId="1076"/>
          <ac:picMkLst>
            <pc:docMk/>
            <pc:sldMk cId="237965061" sldId="1339"/>
            <ac:picMk id="7" creationId="{75056FDA-BA1D-421A-8F88-CFAEF521C2FA}"/>
          </ac:picMkLst>
        </pc:picChg>
        <pc:picChg chg="add mod">
          <ac:chgData name="Al" userId="56e5e478-214b-4c71-8934-b534174f7106" providerId="ADAL" clId="{8472A6D6-E0A8-4BCE-B879-C88A7B634257}" dt="2021-09-09T13:48:48.406" v="520" actId="1076"/>
          <ac:picMkLst>
            <pc:docMk/>
            <pc:sldMk cId="237965061" sldId="1339"/>
            <ac:picMk id="8" creationId="{905EF255-CD45-43FE-B20A-681A0FCA8506}"/>
          </ac:picMkLst>
        </pc:picChg>
        <pc:picChg chg="add mod">
          <ac:chgData name="Al" userId="56e5e478-214b-4c71-8934-b534174f7106" providerId="ADAL" clId="{8472A6D6-E0A8-4BCE-B879-C88A7B634257}" dt="2021-09-09T13:48:27.683" v="507" actId="1076"/>
          <ac:picMkLst>
            <pc:docMk/>
            <pc:sldMk cId="237965061" sldId="1339"/>
            <ac:picMk id="9" creationId="{BC349385-01E0-4E27-A83C-CF1A799A65BD}"/>
          </ac:picMkLst>
        </pc:picChg>
        <pc:picChg chg="add mod">
          <ac:chgData name="Al" userId="56e5e478-214b-4c71-8934-b534174f7106" providerId="ADAL" clId="{8472A6D6-E0A8-4BCE-B879-C88A7B634257}" dt="2021-09-09T13:48:40.523" v="515" actId="1076"/>
          <ac:picMkLst>
            <pc:docMk/>
            <pc:sldMk cId="237965061" sldId="1339"/>
            <ac:picMk id="10" creationId="{DCC65BD0-3A04-420B-B8F2-24480DE10B4F}"/>
          </ac:picMkLst>
        </pc:picChg>
        <pc:picChg chg="add mod">
          <ac:chgData name="Al" userId="56e5e478-214b-4c71-8934-b534174f7106" providerId="ADAL" clId="{8472A6D6-E0A8-4BCE-B879-C88A7B634257}" dt="2021-09-09T13:48:44.060" v="517" actId="1076"/>
          <ac:picMkLst>
            <pc:docMk/>
            <pc:sldMk cId="237965061" sldId="1339"/>
            <ac:picMk id="11" creationId="{3CC75CE0-C249-48CF-92C9-F7800918B67F}"/>
          </ac:picMkLst>
        </pc:picChg>
        <pc:picChg chg="add mod">
          <ac:chgData name="Al" userId="56e5e478-214b-4c71-8934-b534174f7106" providerId="ADAL" clId="{8472A6D6-E0A8-4BCE-B879-C88A7B634257}" dt="2021-09-09T13:48:46.251" v="519" actId="1076"/>
          <ac:picMkLst>
            <pc:docMk/>
            <pc:sldMk cId="237965061" sldId="1339"/>
            <ac:picMk id="12" creationId="{8767CBB1-14CB-4AC9-BDEA-B1F307038F98}"/>
          </ac:picMkLst>
        </pc:picChg>
        <pc:picChg chg="add mod">
          <ac:chgData name="Al" userId="56e5e478-214b-4c71-8934-b534174f7106" providerId="ADAL" clId="{8472A6D6-E0A8-4BCE-B879-C88A7B634257}" dt="2021-09-09T13:51:01.287" v="630" actId="1076"/>
          <ac:picMkLst>
            <pc:docMk/>
            <pc:sldMk cId="237965061" sldId="1339"/>
            <ac:picMk id="32" creationId="{47EA5BA5-876F-40A5-9158-8D3DF7BBF3F3}"/>
          </ac:picMkLst>
        </pc:picChg>
        <pc:inkChg chg="add">
          <ac:chgData name="Al" userId="56e5e478-214b-4c71-8934-b534174f7106" providerId="ADAL" clId="{8472A6D6-E0A8-4BCE-B879-C88A7B634257}" dt="2021-09-09T13:49:36.696" v="563" actId="9405"/>
          <ac:inkMkLst>
            <pc:docMk/>
            <pc:sldMk cId="237965061" sldId="1339"/>
            <ac:inkMk id="15" creationId="{3B138D6E-B0E9-4219-9301-85C654281A7A}"/>
          </ac:inkMkLst>
        </pc:inkChg>
        <pc:inkChg chg="add mod">
          <ac:chgData name="Al" userId="56e5e478-214b-4c71-8934-b534174f7106" providerId="ADAL" clId="{8472A6D6-E0A8-4BCE-B879-C88A7B634257}" dt="2021-09-09T13:49:39.155" v="566"/>
          <ac:inkMkLst>
            <pc:docMk/>
            <pc:sldMk cId="237965061" sldId="1339"/>
            <ac:inkMk id="16" creationId="{EDDA3DCC-A1DC-49FC-9D3F-C2CD26B10E30}"/>
          </ac:inkMkLst>
        </pc:inkChg>
        <pc:inkChg chg="add mod">
          <ac:chgData name="Al" userId="56e5e478-214b-4c71-8934-b534174f7106" providerId="ADAL" clId="{8472A6D6-E0A8-4BCE-B879-C88A7B634257}" dt="2021-09-09T13:49:39.155" v="566"/>
          <ac:inkMkLst>
            <pc:docMk/>
            <pc:sldMk cId="237965061" sldId="1339"/>
            <ac:inkMk id="17" creationId="{16B8EE17-FD53-4F40-8D94-A42839E3BF69}"/>
          </ac:inkMkLst>
        </pc:inkChg>
        <pc:inkChg chg="add mod">
          <ac:chgData name="Al" userId="56e5e478-214b-4c71-8934-b534174f7106" providerId="ADAL" clId="{8472A6D6-E0A8-4BCE-B879-C88A7B634257}" dt="2021-09-09T13:49:53.812" v="569" actId="1076"/>
          <ac:inkMkLst>
            <pc:docMk/>
            <pc:sldMk cId="237965061" sldId="1339"/>
            <ac:inkMk id="19" creationId="{50981AFF-94DB-4167-B1E6-34EB85982B31}"/>
          </ac:inkMkLst>
        </pc:inkChg>
        <pc:inkChg chg="mod">
          <ac:chgData name="Al" userId="56e5e478-214b-4c71-8934-b534174f7106" providerId="ADAL" clId="{8472A6D6-E0A8-4BCE-B879-C88A7B634257}" dt="2021-09-09T13:49:51.633" v="568"/>
          <ac:inkMkLst>
            <pc:docMk/>
            <pc:sldMk cId="237965061" sldId="1339"/>
            <ac:inkMk id="21" creationId="{A3267515-63E4-4F7E-AD2C-1D5BF9AE2271}"/>
          </ac:inkMkLst>
        </pc:inkChg>
        <pc:inkChg chg="mod">
          <ac:chgData name="Al" userId="56e5e478-214b-4c71-8934-b534174f7106" providerId="ADAL" clId="{8472A6D6-E0A8-4BCE-B879-C88A7B634257}" dt="2021-09-09T13:49:51.633" v="568"/>
          <ac:inkMkLst>
            <pc:docMk/>
            <pc:sldMk cId="237965061" sldId="1339"/>
            <ac:inkMk id="22" creationId="{8AD994B7-FF72-4036-90CE-484080ECEAE1}"/>
          </ac:inkMkLst>
        </pc:inkChg>
        <pc:inkChg chg="add mod">
          <ac:chgData name="Al" userId="56e5e478-214b-4c71-8934-b534174f7106" providerId="ADAL" clId="{8472A6D6-E0A8-4BCE-B879-C88A7B634257}" dt="2021-09-09T13:49:56.319" v="571" actId="1076"/>
          <ac:inkMkLst>
            <pc:docMk/>
            <pc:sldMk cId="237965061" sldId="1339"/>
            <ac:inkMk id="23" creationId="{F7288D52-E506-42FF-918F-36BA3C038A14}"/>
          </ac:inkMkLst>
        </pc:inkChg>
        <pc:inkChg chg="mod">
          <ac:chgData name="Al" userId="56e5e478-214b-4c71-8934-b534174f7106" providerId="ADAL" clId="{8472A6D6-E0A8-4BCE-B879-C88A7B634257}" dt="2021-09-09T13:49:54.442" v="570"/>
          <ac:inkMkLst>
            <pc:docMk/>
            <pc:sldMk cId="237965061" sldId="1339"/>
            <ac:inkMk id="25" creationId="{9801E3BD-66CD-4F98-803A-3573928E338E}"/>
          </ac:inkMkLst>
        </pc:inkChg>
        <pc:inkChg chg="mod">
          <ac:chgData name="Al" userId="56e5e478-214b-4c71-8934-b534174f7106" providerId="ADAL" clId="{8472A6D6-E0A8-4BCE-B879-C88A7B634257}" dt="2021-09-09T13:49:54.442" v="570"/>
          <ac:inkMkLst>
            <pc:docMk/>
            <pc:sldMk cId="237965061" sldId="1339"/>
            <ac:inkMk id="26" creationId="{8FE32373-BD26-400B-A07C-4489F9E80D1D}"/>
          </ac:inkMkLst>
        </pc:inkChg>
        <pc:inkChg chg="add mod">
          <ac:chgData name="Al" userId="56e5e478-214b-4c71-8934-b534174f7106" providerId="ADAL" clId="{8472A6D6-E0A8-4BCE-B879-C88A7B634257}" dt="2021-09-09T13:49:58.887" v="573" actId="1076"/>
          <ac:inkMkLst>
            <pc:docMk/>
            <pc:sldMk cId="237965061" sldId="1339"/>
            <ac:inkMk id="27" creationId="{24F094D3-4261-4720-AD64-1B2B55E994DA}"/>
          </ac:inkMkLst>
        </pc:inkChg>
        <pc:inkChg chg="mod">
          <ac:chgData name="Al" userId="56e5e478-214b-4c71-8934-b534174f7106" providerId="ADAL" clId="{8472A6D6-E0A8-4BCE-B879-C88A7B634257}" dt="2021-09-09T13:49:56.967" v="572"/>
          <ac:inkMkLst>
            <pc:docMk/>
            <pc:sldMk cId="237965061" sldId="1339"/>
            <ac:inkMk id="29" creationId="{9220436C-49B5-40CC-BEF5-B04815CE941A}"/>
          </ac:inkMkLst>
        </pc:inkChg>
        <pc:inkChg chg="mod">
          <ac:chgData name="Al" userId="56e5e478-214b-4c71-8934-b534174f7106" providerId="ADAL" clId="{8472A6D6-E0A8-4BCE-B879-C88A7B634257}" dt="2021-09-09T13:49:56.967" v="572"/>
          <ac:inkMkLst>
            <pc:docMk/>
            <pc:sldMk cId="237965061" sldId="1339"/>
            <ac:inkMk id="30" creationId="{473B1D1C-D44F-4778-A167-8096BB26685B}"/>
          </ac:inkMkLst>
        </pc:inkChg>
        <pc:inkChg chg="add mod">
          <ac:chgData name="Al" userId="56e5e478-214b-4c71-8934-b534174f7106" providerId="ADAL" clId="{8472A6D6-E0A8-4BCE-B879-C88A7B634257}" dt="2021-09-09T13:53:47.086" v="761" actId="692"/>
          <ac:inkMkLst>
            <pc:docMk/>
            <pc:sldMk cId="237965061" sldId="1339"/>
            <ac:inkMk id="35" creationId="{E80C5DA5-E553-4BAD-9CCA-4DE2BA3EC72C}"/>
          </ac:inkMkLst>
        </pc:inkChg>
        <pc:inkChg chg="add del mod">
          <ac:chgData name="Al" userId="56e5e478-214b-4c71-8934-b534174f7106" providerId="ADAL" clId="{8472A6D6-E0A8-4BCE-B879-C88A7B634257}" dt="2021-09-09T13:53:25.864" v="751"/>
          <ac:inkMkLst>
            <pc:docMk/>
            <pc:sldMk cId="237965061" sldId="1339"/>
            <ac:inkMk id="36" creationId="{335C907F-8568-4C02-BD8B-A45FD5A91D28}"/>
          </ac:inkMkLst>
        </pc:inkChg>
        <pc:inkChg chg="add mod">
          <ac:chgData name="Al" userId="56e5e478-214b-4c71-8934-b534174f7106" providerId="ADAL" clId="{8472A6D6-E0A8-4BCE-B879-C88A7B634257}" dt="2021-09-09T13:53:36.268" v="756"/>
          <ac:inkMkLst>
            <pc:docMk/>
            <pc:sldMk cId="237965061" sldId="1339"/>
            <ac:inkMk id="38" creationId="{EF22F90A-5F4F-46E4-B64F-82D56A467F22}"/>
          </ac:inkMkLst>
        </pc:inkChg>
        <pc:inkChg chg="add mod">
          <ac:chgData name="Al" userId="56e5e478-214b-4c71-8934-b534174f7106" providerId="ADAL" clId="{8472A6D6-E0A8-4BCE-B879-C88A7B634257}" dt="2021-09-09T13:53:36.268" v="756"/>
          <ac:inkMkLst>
            <pc:docMk/>
            <pc:sldMk cId="237965061" sldId="1339"/>
            <ac:inkMk id="39" creationId="{636135D9-0FF7-43B1-B3AC-D4C6A302CF77}"/>
          </ac:inkMkLst>
        </pc:inkChg>
        <pc:inkChg chg="add">
          <ac:chgData name="Al" userId="56e5e478-214b-4c71-8934-b534174f7106" providerId="ADAL" clId="{8472A6D6-E0A8-4BCE-B879-C88A7B634257}" dt="2021-09-09T13:53:35.349" v="754" actId="9405"/>
          <ac:inkMkLst>
            <pc:docMk/>
            <pc:sldMk cId="237965061" sldId="1339"/>
            <ac:inkMk id="40" creationId="{ECFCCD45-F3CE-448E-8DD9-84DD4204C539}"/>
          </ac:inkMkLst>
        </pc:inkChg>
        <pc:inkChg chg="add">
          <ac:chgData name="Al" userId="56e5e478-214b-4c71-8934-b534174f7106" providerId="ADAL" clId="{8472A6D6-E0A8-4BCE-B879-C88A7B634257}" dt="2021-09-09T13:53:35.716" v="755" actId="9405"/>
          <ac:inkMkLst>
            <pc:docMk/>
            <pc:sldMk cId="237965061" sldId="1339"/>
            <ac:inkMk id="41" creationId="{2D530136-3B70-47DF-952D-2E0070C0E2CD}"/>
          </ac:inkMkLst>
        </pc:inkChg>
        <pc:inkChg chg="add">
          <ac:chgData name="Al" userId="56e5e478-214b-4c71-8934-b534174f7106" providerId="ADAL" clId="{8472A6D6-E0A8-4BCE-B879-C88A7B634257}" dt="2021-09-09T14:08:20.491" v="944" actId="9405"/>
          <ac:inkMkLst>
            <pc:docMk/>
            <pc:sldMk cId="237965061" sldId="1339"/>
            <ac:inkMk id="43" creationId="{7C5DD949-F2A5-43C0-947E-ADFA216576B9}"/>
          </ac:inkMkLst>
        </pc:inkChg>
        <pc:inkChg chg="add">
          <ac:chgData name="Al" userId="56e5e478-214b-4c71-8934-b534174f7106" providerId="ADAL" clId="{8472A6D6-E0A8-4BCE-B879-C88A7B634257}" dt="2021-09-09T14:08:23.174" v="945" actId="9405"/>
          <ac:inkMkLst>
            <pc:docMk/>
            <pc:sldMk cId="237965061" sldId="1339"/>
            <ac:inkMk id="44" creationId="{DEE1AEE2-F8BC-4BB9-9FB6-C224EFF9B3C7}"/>
          </ac:inkMkLst>
        </pc:inkChg>
        <pc:inkChg chg="add">
          <ac:chgData name="Al" userId="56e5e478-214b-4c71-8934-b534174f7106" providerId="ADAL" clId="{8472A6D6-E0A8-4BCE-B879-C88A7B634257}" dt="2021-09-09T14:10:52.547" v="946" actId="9405"/>
          <ac:inkMkLst>
            <pc:docMk/>
            <pc:sldMk cId="237965061" sldId="1339"/>
            <ac:inkMk id="45" creationId="{B568C4D4-BD40-4880-8B12-E0BE400DACF7}"/>
          </ac:inkMkLst>
        </pc:inkChg>
        <pc:inkChg chg="add">
          <ac:chgData name="Al" userId="56e5e478-214b-4c71-8934-b534174f7106" providerId="ADAL" clId="{8472A6D6-E0A8-4BCE-B879-C88A7B634257}" dt="2021-09-09T14:10:56.930" v="947" actId="9405"/>
          <ac:inkMkLst>
            <pc:docMk/>
            <pc:sldMk cId="237965061" sldId="1339"/>
            <ac:inkMk id="46" creationId="{D2C62876-2745-4577-90CF-85014EDAA3C4}"/>
          </ac:inkMkLst>
        </pc:inkChg>
      </pc:sldChg>
    </pc:docChg>
  </pc:docChgLst>
  <pc:docChgLst>
    <pc:chgData name="Al Fisher" userId="56e5e478-214b-4c71-8934-b534174f7106" providerId="ADAL" clId="{C9EC8804-CB6D-4A12-9DAC-F5440694C4F0}"/>
    <pc:docChg chg="custSel addSld modSld">
      <pc:chgData name="Al Fisher" userId="56e5e478-214b-4c71-8934-b534174f7106" providerId="ADAL" clId="{C9EC8804-CB6D-4A12-9DAC-F5440694C4F0}" dt="2022-10-13T13:53:56.090" v="91" actId="113"/>
      <pc:docMkLst>
        <pc:docMk/>
      </pc:docMkLst>
      <pc:sldChg chg="addSp delSp modSp new mod">
        <pc:chgData name="Al Fisher" userId="56e5e478-214b-4c71-8934-b534174f7106" providerId="ADAL" clId="{C9EC8804-CB6D-4A12-9DAC-F5440694C4F0}" dt="2022-10-13T13:53:56.090" v="91" actId="113"/>
        <pc:sldMkLst>
          <pc:docMk/>
          <pc:sldMk cId="4184962741" sldId="2310"/>
        </pc:sldMkLst>
        <pc:spChg chg="del mod">
          <ac:chgData name="Al Fisher" userId="56e5e478-214b-4c71-8934-b534174f7106" providerId="ADAL" clId="{C9EC8804-CB6D-4A12-9DAC-F5440694C4F0}" dt="2022-10-13T13:50:04.300" v="35" actId="478"/>
          <ac:spMkLst>
            <pc:docMk/>
            <pc:sldMk cId="4184962741" sldId="2310"/>
            <ac:spMk id="2" creationId="{7D6104E0-E1BE-4162-A104-86DB6B9DFCBB}"/>
          </ac:spMkLst>
        </pc:spChg>
        <pc:spChg chg="mod">
          <ac:chgData name="Al Fisher" userId="56e5e478-214b-4c71-8934-b534174f7106" providerId="ADAL" clId="{C9EC8804-CB6D-4A12-9DAC-F5440694C4F0}" dt="2022-10-13T13:53:20.775" v="88" actId="20577"/>
          <ac:spMkLst>
            <pc:docMk/>
            <pc:sldMk cId="4184962741" sldId="2310"/>
            <ac:spMk id="3" creationId="{20303631-9170-4D54-8C9E-A1CB8B2F4698}"/>
          </ac:spMkLst>
        </pc:spChg>
        <pc:spChg chg="add mod">
          <ac:chgData name="Al Fisher" userId="56e5e478-214b-4c71-8934-b534174f7106" providerId="ADAL" clId="{C9EC8804-CB6D-4A12-9DAC-F5440694C4F0}" dt="2022-10-13T13:53:52.491" v="90" actId="113"/>
          <ac:spMkLst>
            <pc:docMk/>
            <pc:sldMk cId="4184962741" sldId="2310"/>
            <ac:spMk id="4" creationId="{7F64A583-1CCA-4D79-B556-2F2B89823D21}"/>
          </ac:spMkLst>
        </pc:spChg>
        <pc:spChg chg="add mod">
          <ac:chgData name="Al Fisher" userId="56e5e478-214b-4c71-8934-b534174f7106" providerId="ADAL" clId="{C9EC8804-CB6D-4A12-9DAC-F5440694C4F0}" dt="2022-10-13T13:53:56.090" v="91" actId="113"/>
          <ac:spMkLst>
            <pc:docMk/>
            <pc:sldMk cId="4184962741" sldId="2310"/>
            <ac:spMk id="5" creationId="{E5F9D3D5-D98D-49B6-B3B0-432E34C1C602}"/>
          </ac:spMkLst>
        </pc:spChg>
        <pc:spChg chg="add mod">
          <ac:chgData name="Al Fisher" userId="56e5e478-214b-4c71-8934-b534174f7106" providerId="ADAL" clId="{C9EC8804-CB6D-4A12-9DAC-F5440694C4F0}" dt="2022-10-13T13:53:49.268" v="89" actId="113"/>
          <ac:spMkLst>
            <pc:docMk/>
            <pc:sldMk cId="4184962741" sldId="2310"/>
            <ac:spMk id="6" creationId="{B25C9ACC-A371-4BBD-AADB-77CC4ABACE15}"/>
          </ac:spMkLst>
        </pc:spChg>
      </pc:sldChg>
    </pc:docChg>
  </pc:docChgLst>
  <pc:docChgLst>
    <pc:chgData name="Al Fisher" userId="56e5e478-214b-4c71-8934-b534174f7106" providerId="ADAL" clId="{B8C5775B-6D60-1647-9CD2-E10E9DB721B7}"/>
    <pc:docChg chg="undo custSel addSld delSld modSld">
      <pc:chgData name="Al Fisher" userId="56e5e478-214b-4c71-8934-b534174f7106" providerId="ADAL" clId="{B8C5775B-6D60-1647-9CD2-E10E9DB721B7}" dt="2021-07-26T13:06:37.601" v="413"/>
      <pc:docMkLst>
        <pc:docMk/>
      </pc:docMkLst>
      <pc:sldChg chg="addSp delSp">
        <pc:chgData name="Al Fisher" userId="56e5e478-214b-4c71-8934-b534174f7106" providerId="ADAL" clId="{B8C5775B-6D60-1647-9CD2-E10E9DB721B7}" dt="2021-07-26T12:58:56.394" v="286"/>
        <pc:sldMkLst>
          <pc:docMk/>
          <pc:sldMk cId="3545529596" sldId="1288"/>
        </pc:sldMkLst>
        <pc:grpChg chg="add del">
          <ac:chgData name="Al Fisher" userId="56e5e478-214b-4c71-8934-b534174f7106" providerId="ADAL" clId="{B8C5775B-6D60-1647-9CD2-E10E9DB721B7}" dt="2021-07-26T12:48:25.201" v="11"/>
          <ac:grpSpMkLst>
            <pc:docMk/>
            <pc:sldMk cId="3545529596" sldId="1288"/>
            <ac:grpSpMk id="6" creationId="{7FDD0C0D-A012-324E-AA1B-8BDBBB27B920}"/>
          </ac:grpSpMkLst>
        </pc:grpChg>
        <pc:grpChg chg="add del">
          <ac:chgData name="Al Fisher" userId="56e5e478-214b-4c71-8934-b534174f7106" providerId="ADAL" clId="{B8C5775B-6D60-1647-9CD2-E10E9DB721B7}" dt="2021-07-26T12:48:32.510" v="18"/>
          <ac:grpSpMkLst>
            <pc:docMk/>
            <pc:sldMk cId="3545529596" sldId="1288"/>
            <ac:grpSpMk id="11" creationId="{928B910F-098C-D84E-A024-285C40AD9D8E}"/>
          </ac:grpSpMkLst>
        </pc:grpChg>
        <pc:grpChg chg="add del">
          <ac:chgData name="Al Fisher" userId="56e5e478-214b-4c71-8934-b534174f7106" providerId="ADAL" clId="{B8C5775B-6D60-1647-9CD2-E10E9DB721B7}" dt="2021-07-26T12:48:48.755" v="52"/>
          <ac:grpSpMkLst>
            <pc:docMk/>
            <pc:sldMk cId="3545529596" sldId="1288"/>
            <ac:grpSpMk id="16" creationId="{4835CD36-463D-0A47-8D72-696961B3E905}"/>
          </ac:grpSpMkLst>
        </pc:grpChg>
        <pc:grpChg chg="add del">
          <ac:chgData name="Al Fisher" userId="56e5e478-214b-4c71-8934-b534174f7106" providerId="ADAL" clId="{B8C5775B-6D60-1647-9CD2-E10E9DB721B7}" dt="2021-07-26T12:48:58.467" v="54"/>
          <ac:grpSpMkLst>
            <pc:docMk/>
            <pc:sldMk cId="3545529596" sldId="1288"/>
            <ac:grpSpMk id="18" creationId="{F27681ED-7F30-AD46-A28A-32018D44BD9A}"/>
          </ac:grpSpMkLst>
        </pc:grpChg>
        <pc:grpChg chg="add">
          <ac:chgData name="Al Fisher" userId="56e5e478-214b-4c71-8934-b534174f7106" providerId="ADAL" clId="{B8C5775B-6D60-1647-9CD2-E10E9DB721B7}" dt="2021-07-26T12:48:44.818" v="43"/>
          <ac:grpSpMkLst>
            <pc:docMk/>
            <pc:sldMk cId="3545529596" sldId="1288"/>
            <ac:grpSpMk id="43" creationId="{05AA2400-6100-AA4A-8A86-0A6AF01BD511}"/>
          </ac:grpSpMkLst>
        </pc:grpChg>
        <pc:grpChg chg="add del">
          <ac:chgData name="Al Fisher" userId="56e5e478-214b-4c71-8934-b534174f7106" providerId="ADAL" clId="{B8C5775B-6D60-1647-9CD2-E10E9DB721B7}" dt="2021-07-26T12:48:58.467" v="54"/>
          <ac:grpSpMkLst>
            <pc:docMk/>
            <pc:sldMk cId="3545529596" sldId="1288"/>
            <ac:grpSpMk id="44" creationId="{55EA178F-0C99-5846-B45C-B1A6F421AA99}"/>
          </ac:grpSpMkLst>
        </pc:grpChg>
        <pc:grpChg chg="add">
          <ac:chgData name="Al Fisher" userId="56e5e478-214b-4c71-8934-b534174f7106" providerId="ADAL" clId="{B8C5775B-6D60-1647-9CD2-E10E9DB721B7}" dt="2021-07-26T12:48:48.755" v="52"/>
          <ac:grpSpMkLst>
            <pc:docMk/>
            <pc:sldMk cId="3545529596" sldId="1288"/>
            <ac:grpSpMk id="53" creationId="{69CBECA2-AD83-2243-8905-451212372118}"/>
          </ac:grpSpMkLst>
        </pc:grpChg>
        <pc:grpChg chg="add del">
          <ac:chgData name="Al Fisher" userId="56e5e478-214b-4c71-8934-b534174f7106" providerId="ADAL" clId="{B8C5775B-6D60-1647-9CD2-E10E9DB721B7}" dt="2021-07-26T12:49:02.233" v="57"/>
          <ac:grpSpMkLst>
            <pc:docMk/>
            <pc:sldMk cId="3545529596" sldId="1288"/>
            <ac:grpSpMk id="55" creationId="{D666AFAE-8F38-6945-B4EB-74D7C9C746FF}"/>
          </ac:grpSpMkLst>
        </pc:grpChg>
        <pc:grpChg chg="add">
          <ac:chgData name="Al Fisher" userId="56e5e478-214b-4c71-8934-b534174f7106" providerId="ADAL" clId="{B8C5775B-6D60-1647-9CD2-E10E9DB721B7}" dt="2021-07-26T12:49:02.233" v="57"/>
          <ac:grpSpMkLst>
            <pc:docMk/>
            <pc:sldMk cId="3545529596" sldId="1288"/>
            <ac:grpSpMk id="58" creationId="{7BDB0F67-811D-7F4E-B44C-65E04A2ED6F0}"/>
          </ac:grpSpMkLst>
        </pc:grpChg>
        <pc:grpChg chg="add del">
          <ac:chgData name="Al Fisher" userId="56e5e478-214b-4c71-8934-b534174f7106" providerId="ADAL" clId="{B8C5775B-6D60-1647-9CD2-E10E9DB721B7}" dt="2021-07-26T12:50:08.243" v="70"/>
          <ac:grpSpMkLst>
            <pc:docMk/>
            <pc:sldMk cId="3545529596" sldId="1288"/>
            <ac:grpSpMk id="64" creationId="{A4B96369-1E92-204F-92B6-4100026F90B2}"/>
          </ac:grpSpMkLst>
        </pc:grpChg>
        <pc:grpChg chg="add del">
          <ac:chgData name="Al Fisher" userId="56e5e478-214b-4c71-8934-b534174f7106" providerId="ADAL" clId="{B8C5775B-6D60-1647-9CD2-E10E9DB721B7}" dt="2021-07-26T12:50:20.564" v="87"/>
          <ac:grpSpMkLst>
            <pc:docMk/>
            <pc:sldMk cId="3545529596" sldId="1288"/>
            <ac:grpSpMk id="78" creationId="{F965DE71-CD5C-2242-90FE-FCF56116EDFA}"/>
          </ac:grpSpMkLst>
        </pc:grpChg>
        <pc:grpChg chg="add del">
          <ac:chgData name="Al Fisher" userId="56e5e478-214b-4c71-8934-b534174f7106" providerId="ADAL" clId="{B8C5775B-6D60-1647-9CD2-E10E9DB721B7}" dt="2021-07-26T12:50:42.936" v="119"/>
          <ac:grpSpMkLst>
            <pc:docMk/>
            <pc:sldMk cId="3545529596" sldId="1288"/>
            <ac:grpSpMk id="80" creationId="{A969A3F2-7E60-4F49-B2AD-5D5A92EC363C}"/>
          </ac:grpSpMkLst>
        </pc:grpChg>
        <pc:grpChg chg="add del">
          <ac:chgData name="Al Fisher" userId="56e5e478-214b-4c71-8934-b534174f7106" providerId="ADAL" clId="{B8C5775B-6D60-1647-9CD2-E10E9DB721B7}" dt="2021-07-26T12:50:42.936" v="119"/>
          <ac:grpSpMkLst>
            <pc:docMk/>
            <pc:sldMk cId="3545529596" sldId="1288"/>
            <ac:grpSpMk id="94" creationId="{135E6734-FAB7-114C-BFAE-50063BF2DD0F}"/>
          </ac:grpSpMkLst>
        </pc:grpChg>
        <pc:grpChg chg="add del">
          <ac:chgData name="Al Fisher" userId="56e5e478-214b-4c71-8934-b534174f7106" providerId="ADAL" clId="{B8C5775B-6D60-1647-9CD2-E10E9DB721B7}" dt="2021-07-26T12:50:46.090" v="123"/>
          <ac:grpSpMkLst>
            <pc:docMk/>
            <pc:sldMk cId="3545529596" sldId="1288"/>
            <ac:grpSpMk id="105" creationId="{6C559159-17D4-3B48-AE7B-6E5954837071}"/>
          </ac:grpSpMkLst>
        </pc:grpChg>
        <pc:grpChg chg="add del">
          <ac:chgData name="Al Fisher" userId="56e5e478-214b-4c71-8934-b534174f7106" providerId="ADAL" clId="{B8C5775B-6D60-1647-9CD2-E10E9DB721B7}" dt="2021-07-26T12:50:52.745" v="126"/>
          <ac:grpSpMkLst>
            <pc:docMk/>
            <pc:sldMk cId="3545529596" sldId="1288"/>
            <ac:grpSpMk id="112" creationId="{7E0DA909-0BF1-1D41-84A9-E4B304608706}"/>
          </ac:grpSpMkLst>
        </pc:grpChg>
        <pc:grpChg chg="add del">
          <ac:chgData name="Al Fisher" userId="56e5e478-214b-4c71-8934-b534174f7106" providerId="ADAL" clId="{B8C5775B-6D60-1647-9CD2-E10E9DB721B7}" dt="2021-07-26T12:50:52.745" v="126"/>
          <ac:grpSpMkLst>
            <pc:docMk/>
            <pc:sldMk cId="3545529596" sldId="1288"/>
            <ac:grpSpMk id="113" creationId="{3D83EE75-42BA-6C4F-A55B-A09DDBF07413}"/>
          </ac:grpSpMkLst>
        </pc:grpChg>
        <pc:grpChg chg="add del">
          <ac:chgData name="Al Fisher" userId="56e5e478-214b-4c71-8934-b534174f7106" providerId="ADAL" clId="{B8C5775B-6D60-1647-9CD2-E10E9DB721B7}" dt="2021-07-26T12:50:52.745" v="126"/>
          <ac:grpSpMkLst>
            <pc:docMk/>
            <pc:sldMk cId="3545529596" sldId="1288"/>
            <ac:grpSpMk id="117" creationId="{5D79D50A-E5BE-954C-BF70-6538DAE37083}"/>
          </ac:grpSpMkLst>
        </pc:grpChg>
        <pc:grpChg chg="add del">
          <ac:chgData name="Al Fisher" userId="56e5e478-214b-4c71-8934-b534174f7106" providerId="ADAL" clId="{B8C5775B-6D60-1647-9CD2-E10E9DB721B7}" dt="2021-07-26T12:50:54.999" v="128"/>
          <ac:grpSpMkLst>
            <pc:docMk/>
            <pc:sldMk cId="3545529596" sldId="1288"/>
            <ac:grpSpMk id="120" creationId="{A20FCEA9-53CB-BA40-A59A-C183EFE77B87}"/>
          </ac:grpSpMkLst>
        </pc:grpChg>
        <pc:grpChg chg="add del">
          <ac:chgData name="Al Fisher" userId="56e5e478-214b-4c71-8934-b534174f7106" providerId="ADAL" clId="{B8C5775B-6D60-1647-9CD2-E10E9DB721B7}" dt="2021-07-26T12:51:02.799" v="144"/>
          <ac:grpSpMkLst>
            <pc:docMk/>
            <pc:sldMk cId="3545529596" sldId="1288"/>
            <ac:grpSpMk id="122" creationId="{1F77E7C7-E2CC-3442-BADB-E14BB3761AFF}"/>
          </ac:grpSpMkLst>
        </pc:grpChg>
        <pc:grpChg chg="add">
          <ac:chgData name="Al Fisher" userId="56e5e478-214b-4c71-8934-b534174f7106" providerId="ADAL" clId="{B8C5775B-6D60-1647-9CD2-E10E9DB721B7}" dt="2021-07-26T12:51:02.799" v="144"/>
          <ac:grpSpMkLst>
            <pc:docMk/>
            <pc:sldMk cId="3545529596" sldId="1288"/>
            <ac:grpSpMk id="138" creationId="{8D6C9ED4-7F43-B24B-BA25-D9A3B099BB05}"/>
          </ac:grpSpMkLst>
        </pc:grpChg>
        <pc:grpChg chg="add del">
          <ac:chgData name="Al Fisher" userId="56e5e478-214b-4c71-8934-b534174f7106" providerId="ADAL" clId="{B8C5775B-6D60-1647-9CD2-E10E9DB721B7}" dt="2021-07-26T12:54:40.319" v="186"/>
          <ac:grpSpMkLst>
            <pc:docMk/>
            <pc:sldMk cId="3545529596" sldId="1288"/>
            <ac:grpSpMk id="141" creationId="{8A045A06-CE0A-8E42-81A9-04392BF2266B}"/>
          </ac:grpSpMkLst>
        </pc:grpChg>
        <pc:grpChg chg="add del">
          <ac:chgData name="Al Fisher" userId="56e5e478-214b-4c71-8934-b534174f7106" providerId="ADAL" clId="{B8C5775B-6D60-1647-9CD2-E10E9DB721B7}" dt="2021-07-26T12:55:22.739" v="196"/>
          <ac:grpSpMkLst>
            <pc:docMk/>
            <pc:sldMk cId="3545529596" sldId="1288"/>
            <ac:grpSpMk id="162" creationId="{2A5D3EAD-6636-9B42-9751-4AF64BD45E70}"/>
          </ac:grpSpMkLst>
        </pc:grpChg>
        <pc:grpChg chg="add del">
          <ac:chgData name="Al Fisher" userId="56e5e478-214b-4c71-8934-b534174f7106" providerId="ADAL" clId="{B8C5775B-6D60-1647-9CD2-E10E9DB721B7}" dt="2021-07-26T12:55:22.739" v="196"/>
          <ac:grpSpMkLst>
            <pc:docMk/>
            <pc:sldMk cId="3545529596" sldId="1288"/>
            <ac:grpSpMk id="165" creationId="{88C96CAA-F749-404D-A245-982122131B68}"/>
          </ac:grpSpMkLst>
        </pc:grpChg>
        <pc:grpChg chg="add del">
          <ac:chgData name="Al Fisher" userId="56e5e478-214b-4c71-8934-b534174f7106" providerId="ADAL" clId="{B8C5775B-6D60-1647-9CD2-E10E9DB721B7}" dt="2021-07-26T12:55:24.873" v="201"/>
          <ac:grpSpMkLst>
            <pc:docMk/>
            <pc:sldMk cId="3545529596" sldId="1288"/>
            <ac:grpSpMk id="172" creationId="{3A6F2124-A852-9642-98BC-86541D05C97E}"/>
          </ac:grpSpMkLst>
        </pc:grpChg>
        <pc:grpChg chg="add del">
          <ac:chgData name="Al Fisher" userId="56e5e478-214b-4c71-8934-b534174f7106" providerId="ADAL" clId="{B8C5775B-6D60-1647-9CD2-E10E9DB721B7}" dt="2021-07-26T12:55:34.594" v="211"/>
          <ac:grpSpMkLst>
            <pc:docMk/>
            <pc:sldMk cId="3545529596" sldId="1288"/>
            <ac:grpSpMk id="177" creationId="{4CD2438A-FCF6-254D-99F2-1390E0C51FB8}"/>
          </ac:grpSpMkLst>
        </pc:grpChg>
        <pc:grpChg chg="add del">
          <ac:chgData name="Al Fisher" userId="56e5e478-214b-4c71-8934-b534174f7106" providerId="ADAL" clId="{B8C5775B-6D60-1647-9CD2-E10E9DB721B7}" dt="2021-07-26T12:55:41.121" v="218"/>
          <ac:grpSpMkLst>
            <pc:docMk/>
            <pc:sldMk cId="3545529596" sldId="1288"/>
            <ac:grpSpMk id="184" creationId="{29449D17-2789-0F4D-807C-E6D22B0FDA9B}"/>
          </ac:grpSpMkLst>
        </pc:grpChg>
        <pc:grpChg chg="add del">
          <ac:chgData name="Al Fisher" userId="56e5e478-214b-4c71-8934-b534174f7106" providerId="ADAL" clId="{B8C5775B-6D60-1647-9CD2-E10E9DB721B7}" dt="2021-07-26T12:58:56.394" v="286"/>
          <ac:grpSpMkLst>
            <pc:docMk/>
            <pc:sldMk cId="3545529596" sldId="1288"/>
            <ac:grpSpMk id="191" creationId="{44590F5A-BF45-214F-8380-F8457C986BDD}"/>
          </ac:grpSpMkLst>
        </pc:grpChg>
        <pc:grpChg chg="add del">
          <ac:chgData name="Al Fisher" userId="56e5e478-214b-4c71-8934-b534174f7106" providerId="ADAL" clId="{B8C5775B-6D60-1647-9CD2-E10E9DB721B7}" dt="2021-07-26T12:55:50.131" v="224"/>
          <ac:grpSpMkLst>
            <pc:docMk/>
            <pc:sldMk cId="3545529596" sldId="1288"/>
            <ac:grpSpMk id="195" creationId="{2A1EADE3-4B72-9D4A-BFEE-971DC4E9ABB3}"/>
          </ac:grpSpMkLst>
        </pc:grpChg>
        <pc:grpChg chg="add del">
          <ac:chgData name="Al Fisher" userId="56e5e478-214b-4c71-8934-b534174f7106" providerId="ADAL" clId="{B8C5775B-6D60-1647-9CD2-E10E9DB721B7}" dt="2021-07-26T12:55:59.441" v="234"/>
          <ac:grpSpMkLst>
            <pc:docMk/>
            <pc:sldMk cId="3545529596" sldId="1288"/>
            <ac:grpSpMk id="197" creationId="{FBBB1812-C87B-224A-BDBF-7DA42B56C893}"/>
          </ac:grpSpMkLst>
        </pc:grpChg>
        <pc:grpChg chg="add del">
          <ac:chgData name="Al Fisher" userId="56e5e478-214b-4c71-8934-b534174f7106" providerId="ADAL" clId="{B8C5775B-6D60-1647-9CD2-E10E9DB721B7}" dt="2021-07-26T12:56:02.771" v="241"/>
          <ac:grpSpMkLst>
            <pc:docMk/>
            <pc:sldMk cId="3545529596" sldId="1288"/>
            <ac:grpSpMk id="207" creationId="{E618BF21-70B8-7D41-8B2A-CE3C8EF3AE91}"/>
          </ac:grpSpMkLst>
        </pc:grpChg>
        <pc:grpChg chg="add del">
          <ac:chgData name="Al Fisher" userId="56e5e478-214b-4c71-8934-b534174f7106" providerId="ADAL" clId="{B8C5775B-6D60-1647-9CD2-E10E9DB721B7}" dt="2021-07-26T12:56:14.529" v="246"/>
          <ac:grpSpMkLst>
            <pc:docMk/>
            <pc:sldMk cId="3545529596" sldId="1288"/>
            <ac:grpSpMk id="214" creationId="{6EBB1848-36B1-6B4F-AD3C-BB6392F65DDC}"/>
          </ac:grpSpMkLst>
        </pc:grpChg>
        <pc:grpChg chg="add">
          <ac:chgData name="Al Fisher" userId="56e5e478-214b-4c71-8934-b534174f7106" providerId="ADAL" clId="{B8C5775B-6D60-1647-9CD2-E10E9DB721B7}" dt="2021-07-26T12:56:14.529" v="246"/>
          <ac:grpSpMkLst>
            <pc:docMk/>
            <pc:sldMk cId="3545529596" sldId="1288"/>
            <ac:grpSpMk id="219" creationId="{DDD673F0-31CD-2B4E-A6A8-B74967E9FBC2}"/>
          </ac:grpSpMkLst>
        </pc:grpChg>
        <pc:grpChg chg="add">
          <ac:chgData name="Al Fisher" userId="56e5e478-214b-4c71-8934-b534174f7106" providerId="ADAL" clId="{B8C5775B-6D60-1647-9CD2-E10E9DB721B7}" dt="2021-07-26T12:56:22.114" v="261"/>
          <ac:grpSpMkLst>
            <pc:docMk/>
            <pc:sldMk cId="3545529596" sldId="1288"/>
            <ac:grpSpMk id="234" creationId="{F3BE7A94-548A-9B43-A07A-D69D0F5268C1}"/>
          </ac:grpSpMkLst>
        </pc:grpChg>
        <pc:grpChg chg="add">
          <ac:chgData name="Al Fisher" userId="56e5e478-214b-4c71-8934-b534174f7106" providerId="ADAL" clId="{B8C5775B-6D60-1647-9CD2-E10E9DB721B7}" dt="2021-07-26T12:56:25.819" v="265"/>
          <ac:grpSpMkLst>
            <pc:docMk/>
            <pc:sldMk cId="3545529596" sldId="1288"/>
            <ac:grpSpMk id="238" creationId="{894AD06E-1453-3F41-A934-49B11B5DE886}"/>
          </ac:grpSpMkLst>
        </pc:grpChg>
        <pc:grpChg chg="add">
          <ac:chgData name="Al Fisher" userId="56e5e478-214b-4c71-8934-b534174f7106" providerId="ADAL" clId="{B8C5775B-6D60-1647-9CD2-E10E9DB721B7}" dt="2021-07-26T12:56:39.566" v="276"/>
          <ac:grpSpMkLst>
            <pc:docMk/>
            <pc:sldMk cId="3545529596" sldId="1288"/>
            <ac:grpSpMk id="247" creationId="{6B3A85D3-7E33-0E4C-AA12-B6F80B1F9EE4}"/>
          </ac:grpSpMkLst>
        </pc:grpChg>
        <pc:grpChg chg="add">
          <ac:chgData name="Al Fisher" userId="56e5e478-214b-4c71-8934-b534174f7106" providerId="ADAL" clId="{B8C5775B-6D60-1647-9CD2-E10E9DB721B7}" dt="2021-07-26T12:58:56.394" v="286"/>
          <ac:grpSpMkLst>
            <pc:docMk/>
            <pc:sldMk cId="3545529596" sldId="1288"/>
            <ac:grpSpMk id="257" creationId="{A983D5CB-6C1A-F549-AEF8-F732BF8BB2E1}"/>
          </ac:grpSpMkLst>
        </pc:grpChg>
        <pc:inkChg chg="add del">
          <ac:chgData name="Al Fisher" userId="56e5e478-214b-4c71-8934-b534174f7106" providerId="ADAL" clId="{B8C5775B-6D60-1647-9CD2-E10E9DB721B7}" dt="2021-07-26T12:48:03.196" v="1"/>
          <ac:inkMkLst>
            <pc:docMk/>
            <pc:sldMk cId="3545529596" sldId="1288"/>
            <ac:inkMk id="2" creationId="{FFA6A162-A843-FD49-8042-D991F1A37C85}"/>
          </ac:inkMkLst>
        </pc:inkChg>
        <pc:inkChg chg="add">
          <ac:chgData name="Al Fisher" userId="56e5e478-214b-4c71-8934-b534174f7106" providerId="ADAL" clId="{B8C5775B-6D60-1647-9CD2-E10E9DB721B7}" dt="2021-07-26T12:48:08.562" v="2"/>
          <ac:inkMkLst>
            <pc:docMk/>
            <pc:sldMk cId="3545529596" sldId="1288"/>
            <ac:inkMk id="3" creationId="{5E24F549-C30B-DE46-AC9F-23186508E514}"/>
          </ac:inkMkLst>
        </pc:inkChg>
        <pc:inkChg chg="add topLvl">
          <ac:chgData name="Al Fisher" userId="56e5e478-214b-4c71-8934-b534174f7106" providerId="ADAL" clId="{B8C5775B-6D60-1647-9CD2-E10E9DB721B7}" dt="2021-07-26T12:48:32.510" v="18"/>
          <ac:inkMkLst>
            <pc:docMk/>
            <pc:sldMk cId="3545529596" sldId="1288"/>
            <ac:inkMk id="4" creationId="{4B46831A-2175-2045-BFDB-7E95EFC7811B}"/>
          </ac:inkMkLst>
        </pc:inkChg>
        <pc:inkChg chg="add topLvl">
          <ac:chgData name="Al Fisher" userId="56e5e478-214b-4c71-8934-b534174f7106" providerId="ADAL" clId="{B8C5775B-6D60-1647-9CD2-E10E9DB721B7}" dt="2021-07-26T12:48:32.510" v="18"/>
          <ac:inkMkLst>
            <pc:docMk/>
            <pc:sldMk cId="3545529596" sldId="1288"/>
            <ac:inkMk id="5" creationId="{7F488C1C-65E6-CC4E-888F-4046D3BB7489}"/>
          </ac:inkMkLst>
        </pc:inkChg>
        <pc:inkChg chg="add del">
          <ac:chgData name="Al Fisher" userId="56e5e478-214b-4c71-8934-b534174f7106" providerId="ADAL" clId="{B8C5775B-6D60-1647-9CD2-E10E9DB721B7}" dt="2021-07-26T12:48:17.643" v="7"/>
          <ac:inkMkLst>
            <pc:docMk/>
            <pc:sldMk cId="3545529596" sldId="1288"/>
            <ac:inkMk id="7" creationId="{6B97727E-16E6-3948-911F-2F647F8CF948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8" creationId="{DC20D647-D184-484C-92E3-6A7198199C84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9" creationId="{B3719176-62FA-3C46-AABA-CBD49019D074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10" creationId="{09897E73-C322-8E4F-845D-85D9A4B485D2}"/>
          </ac:inkMkLst>
        </pc:inkChg>
        <pc:inkChg chg="add topLvl">
          <ac:chgData name="Al Fisher" userId="56e5e478-214b-4c71-8934-b534174f7106" providerId="ADAL" clId="{B8C5775B-6D60-1647-9CD2-E10E9DB721B7}" dt="2021-07-26T12:48:48.755" v="52"/>
          <ac:inkMkLst>
            <pc:docMk/>
            <pc:sldMk cId="3545529596" sldId="1288"/>
            <ac:inkMk id="12" creationId="{4991C7ED-46AA-9743-91A8-AF4FB896FC53}"/>
          </ac:inkMkLst>
        </pc:inkChg>
        <pc:inkChg chg="add topLvl">
          <ac:chgData name="Al Fisher" userId="56e5e478-214b-4c71-8934-b534174f7106" providerId="ADAL" clId="{B8C5775B-6D60-1647-9CD2-E10E9DB721B7}" dt="2021-07-26T12:48:48.755" v="52"/>
          <ac:inkMkLst>
            <pc:docMk/>
            <pc:sldMk cId="3545529596" sldId="1288"/>
            <ac:inkMk id="13" creationId="{84E4B638-3927-8B4E-8829-1D2751070F07}"/>
          </ac:inkMkLst>
        </pc:inkChg>
        <pc:inkChg chg="add topLvl">
          <ac:chgData name="Al Fisher" userId="56e5e478-214b-4c71-8934-b534174f7106" providerId="ADAL" clId="{B8C5775B-6D60-1647-9CD2-E10E9DB721B7}" dt="2021-07-26T12:48:48.755" v="52"/>
          <ac:inkMkLst>
            <pc:docMk/>
            <pc:sldMk cId="3545529596" sldId="1288"/>
            <ac:inkMk id="14" creationId="{7CF07C89-D32E-1E48-A02A-566B24743A90}"/>
          </ac:inkMkLst>
        </pc:inkChg>
        <pc:inkChg chg="add topLvl">
          <ac:chgData name="Al Fisher" userId="56e5e478-214b-4c71-8934-b534174f7106" providerId="ADAL" clId="{B8C5775B-6D60-1647-9CD2-E10E9DB721B7}" dt="2021-07-26T12:48:48.755" v="52"/>
          <ac:inkMkLst>
            <pc:docMk/>
            <pc:sldMk cId="3545529596" sldId="1288"/>
            <ac:inkMk id="15" creationId="{80D0275D-0E83-0B46-B972-90005B5DD37C}"/>
          </ac:inkMkLst>
        </pc:inkChg>
        <pc:inkChg chg="add topLvl">
          <ac:chgData name="Al Fisher" userId="56e5e478-214b-4c71-8934-b534174f7106" providerId="ADAL" clId="{B8C5775B-6D60-1647-9CD2-E10E9DB721B7}" dt="2021-07-26T12:48:58.467" v="54"/>
          <ac:inkMkLst>
            <pc:docMk/>
            <pc:sldMk cId="3545529596" sldId="1288"/>
            <ac:inkMk id="17" creationId="{158B9FFD-B96E-0840-BCE5-D3D89C826DED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19" creationId="{89CC79E3-DE1D-B14F-88DA-AB34B290093F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20" creationId="{02BFDFA3-BE4A-F140-A4AC-15DB4CF44FBF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21" creationId="{463F20AC-547C-D94B-89C9-8B995F3DA35B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22" creationId="{1626D60A-AE42-0F4C-AF3F-955C52527620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23" creationId="{5F1156C3-BF95-D143-BD94-798D12A103C2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24" creationId="{E0717E81-55CD-FE49-9988-A0D8309D43CF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25" creationId="{92C06662-6B39-E34A-8D40-CFE16E3D34CE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26" creationId="{D1AA5B41-E78D-D043-8CE9-7E4710307900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27" creationId="{4CE1B500-2991-194E-ACC9-22B056A51471}"/>
          </ac:inkMkLst>
        </pc:inkChg>
        <pc:inkChg chg="add topLvl">
          <ac:chgData name="Al Fisher" userId="56e5e478-214b-4c71-8934-b534174f7106" providerId="ADAL" clId="{B8C5775B-6D60-1647-9CD2-E10E9DB721B7}" dt="2021-07-26T12:49:02.233" v="57"/>
          <ac:inkMkLst>
            <pc:docMk/>
            <pc:sldMk cId="3545529596" sldId="1288"/>
            <ac:inkMk id="28" creationId="{81533051-2F1B-D949-BDA7-BDF9325A8A82}"/>
          </ac:inkMkLst>
        </pc:inkChg>
        <pc:inkChg chg="add">
          <ac:chgData name="Al Fisher" userId="56e5e478-214b-4c71-8934-b534174f7106" providerId="ADAL" clId="{B8C5775B-6D60-1647-9CD2-E10E9DB721B7}" dt="2021-07-26T12:48:39.639" v="29"/>
          <ac:inkMkLst>
            <pc:docMk/>
            <pc:sldMk cId="3545529596" sldId="1288"/>
            <ac:inkMk id="29" creationId="{4FF17299-28C3-AC40-A81D-6BB667343949}"/>
          </ac:inkMkLst>
        </pc:inkChg>
        <pc:inkChg chg="add">
          <ac:chgData name="Al Fisher" userId="56e5e478-214b-4c71-8934-b534174f7106" providerId="ADAL" clId="{B8C5775B-6D60-1647-9CD2-E10E9DB721B7}" dt="2021-07-26T12:48:39.969" v="30"/>
          <ac:inkMkLst>
            <pc:docMk/>
            <pc:sldMk cId="3545529596" sldId="1288"/>
            <ac:inkMk id="30" creationId="{2C61B031-DDF2-3945-B786-8D9C1F197FF5}"/>
          </ac:inkMkLst>
        </pc:inkChg>
        <pc:inkChg chg="add">
          <ac:chgData name="Al Fisher" userId="56e5e478-214b-4c71-8934-b534174f7106" providerId="ADAL" clId="{B8C5775B-6D60-1647-9CD2-E10E9DB721B7}" dt="2021-07-26T12:48:40.286" v="31"/>
          <ac:inkMkLst>
            <pc:docMk/>
            <pc:sldMk cId="3545529596" sldId="1288"/>
            <ac:inkMk id="31" creationId="{C4A74066-299A-3343-9C6D-A01CB962EA54}"/>
          </ac:inkMkLst>
        </pc:inkChg>
        <pc:inkChg chg="add">
          <ac:chgData name="Al Fisher" userId="56e5e478-214b-4c71-8934-b534174f7106" providerId="ADAL" clId="{B8C5775B-6D60-1647-9CD2-E10E9DB721B7}" dt="2021-07-26T12:48:40.479" v="32"/>
          <ac:inkMkLst>
            <pc:docMk/>
            <pc:sldMk cId="3545529596" sldId="1288"/>
            <ac:inkMk id="32" creationId="{22C33C60-7CC7-1E4E-ABCE-F6112A2D44D2}"/>
          </ac:inkMkLst>
        </pc:inkChg>
        <pc:inkChg chg="add">
          <ac:chgData name="Al Fisher" userId="56e5e478-214b-4c71-8934-b534174f7106" providerId="ADAL" clId="{B8C5775B-6D60-1647-9CD2-E10E9DB721B7}" dt="2021-07-26T12:48:40.944" v="33"/>
          <ac:inkMkLst>
            <pc:docMk/>
            <pc:sldMk cId="3545529596" sldId="1288"/>
            <ac:inkMk id="33" creationId="{4C94B637-8ED0-2448-841F-63351E9A2576}"/>
          </ac:inkMkLst>
        </pc:inkChg>
        <pc:inkChg chg="add">
          <ac:chgData name="Al Fisher" userId="56e5e478-214b-4c71-8934-b534174f7106" providerId="ADAL" clId="{B8C5775B-6D60-1647-9CD2-E10E9DB721B7}" dt="2021-07-26T12:48:41.602" v="34"/>
          <ac:inkMkLst>
            <pc:docMk/>
            <pc:sldMk cId="3545529596" sldId="1288"/>
            <ac:inkMk id="34" creationId="{6D22F799-C179-3A46-BE56-9D2CE2420B10}"/>
          </ac:inkMkLst>
        </pc:inkChg>
        <pc:inkChg chg="add">
          <ac:chgData name="Al Fisher" userId="56e5e478-214b-4c71-8934-b534174f7106" providerId="ADAL" clId="{B8C5775B-6D60-1647-9CD2-E10E9DB721B7}" dt="2021-07-26T12:48:42.125" v="35"/>
          <ac:inkMkLst>
            <pc:docMk/>
            <pc:sldMk cId="3545529596" sldId="1288"/>
            <ac:inkMk id="35" creationId="{F4505B43-7508-DD48-A058-E7DC04029B2D}"/>
          </ac:inkMkLst>
        </pc:inkChg>
        <pc:inkChg chg="add">
          <ac:chgData name="Al Fisher" userId="56e5e478-214b-4c71-8934-b534174f7106" providerId="ADAL" clId="{B8C5775B-6D60-1647-9CD2-E10E9DB721B7}" dt="2021-07-26T12:48:42.321" v="36"/>
          <ac:inkMkLst>
            <pc:docMk/>
            <pc:sldMk cId="3545529596" sldId="1288"/>
            <ac:inkMk id="36" creationId="{B6646BA5-DD69-EB4F-87C0-FD2641F7B84F}"/>
          </ac:inkMkLst>
        </pc:inkChg>
        <pc:inkChg chg="add">
          <ac:chgData name="Al Fisher" userId="56e5e478-214b-4c71-8934-b534174f7106" providerId="ADAL" clId="{B8C5775B-6D60-1647-9CD2-E10E9DB721B7}" dt="2021-07-26T12:48:42.523" v="37"/>
          <ac:inkMkLst>
            <pc:docMk/>
            <pc:sldMk cId="3545529596" sldId="1288"/>
            <ac:inkMk id="37" creationId="{7E533298-30D6-C74D-94C5-BAF0C67B7F2F}"/>
          </ac:inkMkLst>
        </pc:inkChg>
        <pc:inkChg chg="add">
          <ac:chgData name="Al Fisher" userId="56e5e478-214b-4c71-8934-b534174f7106" providerId="ADAL" clId="{B8C5775B-6D60-1647-9CD2-E10E9DB721B7}" dt="2021-07-26T12:48:42.768" v="38"/>
          <ac:inkMkLst>
            <pc:docMk/>
            <pc:sldMk cId="3545529596" sldId="1288"/>
            <ac:inkMk id="38" creationId="{FD4EB9E9-8A91-E240-9751-509453764504}"/>
          </ac:inkMkLst>
        </pc:inkChg>
        <pc:inkChg chg="add">
          <ac:chgData name="Al Fisher" userId="56e5e478-214b-4c71-8934-b534174f7106" providerId="ADAL" clId="{B8C5775B-6D60-1647-9CD2-E10E9DB721B7}" dt="2021-07-26T12:48:42.985" v="39"/>
          <ac:inkMkLst>
            <pc:docMk/>
            <pc:sldMk cId="3545529596" sldId="1288"/>
            <ac:inkMk id="39" creationId="{E0FA5322-A11A-3B46-8AF3-551D88FE57C2}"/>
          </ac:inkMkLst>
        </pc:inkChg>
        <pc:inkChg chg="add">
          <ac:chgData name="Al Fisher" userId="56e5e478-214b-4c71-8934-b534174f7106" providerId="ADAL" clId="{B8C5775B-6D60-1647-9CD2-E10E9DB721B7}" dt="2021-07-26T12:48:43.595" v="40"/>
          <ac:inkMkLst>
            <pc:docMk/>
            <pc:sldMk cId="3545529596" sldId="1288"/>
            <ac:inkMk id="40" creationId="{3D41F8BF-D1F0-D845-96B3-DADD82A79021}"/>
          </ac:inkMkLst>
        </pc:inkChg>
        <pc:inkChg chg="add">
          <ac:chgData name="Al Fisher" userId="56e5e478-214b-4c71-8934-b534174f7106" providerId="ADAL" clId="{B8C5775B-6D60-1647-9CD2-E10E9DB721B7}" dt="2021-07-26T12:48:43.965" v="41"/>
          <ac:inkMkLst>
            <pc:docMk/>
            <pc:sldMk cId="3545529596" sldId="1288"/>
            <ac:inkMk id="41" creationId="{251F1121-75A8-2146-97FB-A6E0301018C9}"/>
          </ac:inkMkLst>
        </pc:inkChg>
        <pc:inkChg chg="add">
          <ac:chgData name="Al Fisher" userId="56e5e478-214b-4c71-8934-b534174f7106" providerId="ADAL" clId="{B8C5775B-6D60-1647-9CD2-E10E9DB721B7}" dt="2021-07-26T12:48:44.155" v="42"/>
          <ac:inkMkLst>
            <pc:docMk/>
            <pc:sldMk cId="3545529596" sldId="1288"/>
            <ac:inkMk id="42" creationId="{B8FC1948-AAD4-9542-A657-1AFD99A7D6C8}"/>
          </ac:inkMkLst>
        </pc:inkChg>
        <pc:inkChg chg="add">
          <ac:chgData name="Al Fisher" userId="56e5e478-214b-4c71-8934-b534174f7106" providerId="ADAL" clId="{B8C5775B-6D60-1647-9CD2-E10E9DB721B7}" dt="2021-07-26T12:48:45.461" v="44"/>
          <ac:inkMkLst>
            <pc:docMk/>
            <pc:sldMk cId="3545529596" sldId="1288"/>
            <ac:inkMk id="45" creationId="{CFE2BE32-3584-744C-B99E-B52E1BC25DCD}"/>
          </ac:inkMkLst>
        </pc:inkChg>
        <pc:inkChg chg="add">
          <ac:chgData name="Al Fisher" userId="56e5e478-214b-4c71-8934-b534174f7106" providerId="ADAL" clId="{B8C5775B-6D60-1647-9CD2-E10E9DB721B7}" dt="2021-07-26T12:48:45.794" v="45"/>
          <ac:inkMkLst>
            <pc:docMk/>
            <pc:sldMk cId="3545529596" sldId="1288"/>
            <ac:inkMk id="46" creationId="{232C4F50-9A6F-A14F-BE59-81EE716417B5}"/>
          </ac:inkMkLst>
        </pc:inkChg>
        <pc:inkChg chg="add">
          <ac:chgData name="Al Fisher" userId="56e5e478-214b-4c71-8934-b534174f7106" providerId="ADAL" clId="{B8C5775B-6D60-1647-9CD2-E10E9DB721B7}" dt="2021-07-26T12:48:46.230" v="46"/>
          <ac:inkMkLst>
            <pc:docMk/>
            <pc:sldMk cId="3545529596" sldId="1288"/>
            <ac:inkMk id="47" creationId="{F9B33AAB-D1E6-4F46-826E-834A448EA7CB}"/>
          </ac:inkMkLst>
        </pc:inkChg>
        <pc:inkChg chg="add">
          <ac:chgData name="Al Fisher" userId="56e5e478-214b-4c71-8934-b534174f7106" providerId="ADAL" clId="{B8C5775B-6D60-1647-9CD2-E10E9DB721B7}" dt="2021-07-26T12:48:46.419" v="47"/>
          <ac:inkMkLst>
            <pc:docMk/>
            <pc:sldMk cId="3545529596" sldId="1288"/>
            <ac:inkMk id="48" creationId="{214C46CE-E409-AB44-AEFB-933E239D0936}"/>
          </ac:inkMkLst>
        </pc:inkChg>
        <pc:inkChg chg="add">
          <ac:chgData name="Al Fisher" userId="56e5e478-214b-4c71-8934-b534174f7106" providerId="ADAL" clId="{B8C5775B-6D60-1647-9CD2-E10E9DB721B7}" dt="2021-07-26T12:48:46.730" v="48"/>
          <ac:inkMkLst>
            <pc:docMk/>
            <pc:sldMk cId="3545529596" sldId="1288"/>
            <ac:inkMk id="49" creationId="{58F9B792-6EB7-D74E-918C-6829288B019E}"/>
          </ac:inkMkLst>
        </pc:inkChg>
        <pc:inkChg chg="add">
          <ac:chgData name="Al Fisher" userId="56e5e478-214b-4c71-8934-b534174f7106" providerId="ADAL" clId="{B8C5775B-6D60-1647-9CD2-E10E9DB721B7}" dt="2021-07-26T12:48:46.975" v="49"/>
          <ac:inkMkLst>
            <pc:docMk/>
            <pc:sldMk cId="3545529596" sldId="1288"/>
            <ac:inkMk id="50" creationId="{FA608E41-8A43-FE47-8840-18B517A5AC51}"/>
          </ac:inkMkLst>
        </pc:inkChg>
        <pc:inkChg chg="add">
          <ac:chgData name="Al Fisher" userId="56e5e478-214b-4c71-8934-b534174f7106" providerId="ADAL" clId="{B8C5775B-6D60-1647-9CD2-E10E9DB721B7}" dt="2021-07-26T12:48:47.544" v="50"/>
          <ac:inkMkLst>
            <pc:docMk/>
            <pc:sldMk cId="3545529596" sldId="1288"/>
            <ac:inkMk id="51" creationId="{620EB1FC-4FCE-9D43-BB44-C0F08853237D}"/>
          </ac:inkMkLst>
        </pc:inkChg>
        <pc:inkChg chg="add">
          <ac:chgData name="Al Fisher" userId="56e5e478-214b-4c71-8934-b534174f7106" providerId="ADAL" clId="{B8C5775B-6D60-1647-9CD2-E10E9DB721B7}" dt="2021-07-26T12:48:47.688" v="51"/>
          <ac:inkMkLst>
            <pc:docMk/>
            <pc:sldMk cId="3545529596" sldId="1288"/>
            <ac:inkMk id="52" creationId="{D2C4EE7E-068D-6C40-A627-17BE6CD751B1}"/>
          </ac:inkMkLst>
        </pc:inkChg>
        <pc:inkChg chg="add del topLvl">
          <ac:chgData name="Al Fisher" userId="56e5e478-214b-4c71-8934-b534174f7106" providerId="ADAL" clId="{B8C5775B-6D60-1647-9CD2-E10E9DB721B7}" dt="2021-07-26T12:49:03.736" v="58"/>
          <ac:inkMkLst>
            <pc:docMk/>
            <pc:sldMk cId="3545529596" sldId="1288"/>
            <ac:inkMk id="54" creationId="{55CCC39F-6AF4-B542-A5F2-4B7CCE019FF3}"/>
          </ac:inkMkLst>
        </pc:inkChg>
        <pc:inkChg chg="add del">
          <ac:chgData name="Al Fisher" userId="56e5e478-214b-4c71-8934-b534174f7106" providerId="ADAL" clId="{B8C5775B-6D60-1647-9CD2-E10E9DB721B7}" dt="2021-07-26T12:49:03.746" v="59"/>
          <ac:inkMkLst>
            <pc:docMk/>
            <pc:sldMk cId="3545529596" sldId="1288"/>
            <ac:inkMk id="56" creationId="{7E37DF09-D9B3-A245-BB49-FFFA464BCE5F}"/>
          </ac:inkMkLst>
        </pc:inkChg>
        <pc:inkChg chg="add del">
          <ac:chgData name="Al Fisher" userId="56e5e478-214b-4c71-8934-b534174f7106" providerId="ADAL" clId="{B8C5775B-6D60-1647-9CD2-E10E9DB721B7}" dt="2021-07-26T12:49:03.752" v="60"/>
          <ac:inkMkLst>
            <pc:docMk/>
            <pc:sldMk cId="3545529596" sldId="1288"/>
            <ac:inkMk id="57" creationId="{D8990C6C-2328-FA44-B599-28E56003FD97}"/>
          </ac:inkMkLst>
        </pc:inkChg>
        <pc:inkChg chg="add del">
          <ac:chgData name="Al Fisher" userId="56e5e478-214b-4c71-8934-b534174f7106" providerId="ADAL" clId="{B8C5775B-6D60-1647-9CD2-E10E9DB721B7}" dt="2021-07-26T12:50:08.240" v="69"/>
          <ac:inkMkLst>
            <pc:docMk/>
            <pc:sldMk cId="3545529596" sldId="1288"/>
            <ac:inkMk id="59" creationId="{C96DF3AD-453B-2941-8725-87AD4F648E62}"/>
          </ac:inkMkLst>
        </pc:inkChg>
        <pc:inkChg chg="add del">
          <ac:chgData name="Al Fisher" userId="56e5e478-214b-4c71-8934-b534174f7106" providerId="ADAL" clId="{B8C5775B-6D60-1647-9CD2-E10E9DB721B7}" dt="2021-07-26T12:50:08.238" v="68"/>
          <ac:inkMkLst>
            <pc:docMk/>
            <pc:sldMk cId="3545529596" sldId="1288"/>
            <ac:inkMk id="60" creationId="{8AD7AA64-015E-FE45-AD3E-1262F87C46D4}"/>
          </ac:inkMkLst>
        </pc:inkChg>
        <pc:inkChg chg="add del topLvl">
          <ac:chgData name="Al Fisher" userId="56e5e478-214b-4c71-8934-b534174f7106" providerId="ADAL" clId="{B8C5775B-6D60-1647-9CD2-E10E9DB721B7}" dt="2021-07-26T12:50:08.249" v="71"/>
          <ac:inkMkLst>
            <pc:docMk/>
            <pc:sldMk cId="3545529596" sldId="1288"/>
            <ac:inkMk id="61" creationId="{F820F011-A286-1344-9CBB-F88E73EE5887}"/>
          </ac:inkMkLst>
        </pc:inkChg>
        <pc:inkChg chg="add del topLvl">
          <ac:chgData name="Al Fisher" userId="56e5e478-214b-4c71-8934-b534174f7106" providerId="ADAL" clId="{B8C5775B-6D60-1647-9CD2-E10E9DB721B7}" dt="2021-07-26T12:50:08.243" v="70"/>
          <ac:inkMkLst>
            <pc:docMk/>
            <pc:sldMk cId="3545529596" sldId="1288"/>
            <ac:inkMk id="62" creationId="{BF948B78-02C1-2847-BFCB-16BDD6D4495C}"/>
          </ac:inkMkLst>
        </pc:inkChg>
        <pc:inkChg chg="add del">
          <ac:chgData name="Al Fisher" userId="56e5e478-214b-4c71-8934-b534174f7106" providerId="ADAL" clId="{B8C5775B-6D60-1647-9CD2-E10E9DB721B7}" dt="2021-07-26T12:50:08.234" v="67"/>
          <ac:inkMkLst>
            <pc:docMk/>
            <pc:sldMk cId="3545529596" sldId="1288"/>
            <ac:inkMk id="63" creationId="{77AD00C5-8B2C-114E-9830-E60A5299C33A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65" creationId="{55BF1EDD-62BB-A143-93B2-B0D5F96E5676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66" creationId="{61478C95-E3D2-F840-9715-60592DF51733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67" creationId="{EAB5AEF4-F415-F449-9ABF-1B811328A688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68" creationId="{11355946-7B26-8144-BCAA-DC9E80AA45FF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69" creationId="{1469A088-D754-4A48-9430-ACE28413DACA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70" creationId="{B05D44FA-A101-E04D-A6EE-87FB23969C03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71" creationId="{A7F63D85-59D3-6C4A-84F0-D72F0128CE2F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72" creationId="{A3F9AD6C-CE21-EA43-BF84-A5DA6F68B164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73" creationId="{EAED83E3-FB0B-5141-8878-A50D0A68B659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74" creationId="{00A5FC55-DE8E-9840-B354-DB5B10865E3C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75" creationId="{964B0936-D16B-A04E-83C6-D44E7CCCB350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76" creationId="{0ADD86B3-7C66-9743-84FB-139D9922CBB3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77" creationId="{3D16D0E6-3F7C-4443-AFC0-267DCCF457AC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79" creationId="{3806F461-BD08-CB4D-B5E6-6430B620242E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81" creationId="{A6B0F42A-2AE4-B14C-90C0-8FFC392656D1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82" creationId="{008DE39D-F6E6-1242-A65E-5C48C436CCCC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83" creationId="{C727C943-FB9E-C34A-9444-999BE9BAE1B4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84" creationId="{1FE7D43F-AB64-0745-8275-AA44D81A9DA1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85" creationId="{CA80A155-FF93-A247-B9D4-3188704DCDF9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86" creationId="{ED98CA71-0875-A24F-BE70-E8517C716936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87" creationId="{2C2A78F9-B045-A046-AEDA-84DB24283D01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88" creationId="{FA03942D-1EC4-BB44-8F33-6CCE465A9993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89" creationId="{BCCC5258-0193-294D-866D-CB12CF7586A3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90" creationId="{55C7F546-BF31-E148-88BF-000EE19A8BEB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91" creationId="{EAEC1409-4947-AA41-A79B-190DF25DBC5C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92" creationId="{878B90A3-4344-7A47-BD9B-4379B36543DD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93" creationId="{F07D2466-E56D-0442-9355-B532847D925A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95" creationId="{A86BDBF7-9B7A-1744-B6D9-0DAF3272634F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96" creationId="{E1C91104-4FF8-6B43-A91D-76CBC1B47A2F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97" creationId="{337F5216-6275-3140-BC5C-7D0DBF052019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98" creationId="{CB2B8911-34EA-B246-AD5C-0551F87671E3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99" creationId="{FAC1C56F-922D-A94D-A908-AB0C7873D426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00" creationId="{E8BE6C7B-5D55-0546-9CF7-288097DC16BD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01" creationId="{E73083AA-94C5-B349-BA05-A2B843BC758B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02" creationId="{E7B7E1CD-C060-B54C-9D30-ADF8CE59305A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03" creationId="{944A8069-09E8-0B4B-9945-B6A848E0D92C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04" creationId="{6A147461-5072-2F41-87CE-3825567F17D1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06" creationId="{9606B4E5-4EA8-4942-8C58-845862D372B8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07" creationId="{CFF80AAE-03E8-3A42-AE46-18877584AD11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08" creationId="{9AF2BDA5-80CE-6C40-B117-1EBA66878600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09" creationId="{2D94ABC7-57A1-904E-8AAD-09B3190FDE2B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10" creationId="{C09A9DA3-61DB-D042-96A6-2DBEBBC066E0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11" creationId="{8099413E-E8DE-BA4A-AD39-3765376B34BB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14" creationId="{38A2A38E-455C-E743-B7A5-A511D7CB4649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15" creationId="{FFC0F610-1091-634C-9121-DC0B7A4877C9}"/>
          </ac:inkMkLst>
        </pc:inkChg>
        <pc:inkChg chg="add topLvl">
          <ac:chgData name="Al Fisher" userId="56e5e478-214b-4c71-8934-b534174f7106" providerId="ADAL" clId="{B8C5775B-6D60-1647-9CD2-E10E9DB721B7}" dt="2021-07-26T12:51:02.799" v="144"/>
          <ac:inkMkLst>
            <pc:docMk/>
            <pc:sldMk cId="3545529596" sldId="1288"/>
            <ac:inkMk id="116" creationId="{D1EF7054-191F-1D43-BEF8-E270655BF6C4}"/>
          </ac:inkMkLst>
        </pc:inkChg>
        <pc:inkChg chg="add del topLvl">
          <ac:chgData name="Al Fisher" userId="56e5e478-214b-4c71-8934-b534174f7106" providerId="ADAL" clId="{B8C5775B-6D60-1647-9CD2-E10E9DB721B7}" dt="2021-07-26T12:51:31.554" v="157"/>
          <ac:inkMkLst>
            <pc:docMk/>
            <pc:sldMk cId="3545529596" sldId="1288"/>
            <ac:inkMk id="118" creationId="{7F085D58-FABB-4449-8D8E-B9F717639EF1}"/>
          </ac:inkMkLst>
        </pc:inkChg>
        <pc:inkChg chg="add del topLvl">
          <ac:chgData name="Al Fisher" userId="56e5e478-214b-4c71-8934-b534174f7106" providerId="ADAL" clId="{B8C5775B-6D60-1647-9CD2-E10E9DB721B7}" dt="2021-07-26T12:51:31.565" v="159"/>
          <ac:inkMkLst>
            <pc:docMk/>
            <pc:sldMk cId="3545529596" sldId="1288"/>
            <ac:inkMk id="119" creationId="{3DD288A0-C445-104B-8D8C-D7D84B53CDA6}"/>
          </ac:inkMkLst>
        </pc:inkChg>
        <pc:inkChg chg="add del topLvl">
          <ac:chgData name="Al Fisher" userId="56e5e478-214b-4c71-8934-b534174f7106" providerId="ADAL" clId="{B8C5775B-6D60-1647-9CD2-E10E9DB721B7}" dt="2021-07-26T12:51:31.508" v="149"/>
          <ac:inkMkLst>
            <pc:docMk/>
            <pc:sldMk cId="3545529596" sldId="1288"/>
            <ac:inkMk id="121" creationId="{F63D4913-EE13-0F41-AD64-ED0405101031}"/>
          </ac:inkMkLst>
        </pc:inkChg>
        <pc:inkChg chg="add del">
          <ac:chgData name="Al Fisher" userId="56e5e478-214b-4c71-8934-b534174f7106" providerId="ADAL" clId="{B8C5775B-6D60-1647-9CD2-E10E9DB721B7}" dt="2021-07-26T12:51:31.479" v="145"/>
          <ac:inkMkLst>
            <pc:docMk/>
            <pc:sldMk cId="3545529596" sldId="1288"/>
            <ac:inkMk id="123" creationId="{C39E4582-8057-C147-B255-E16D928A3E03}"/>
          </ac:inkMkLst>
        </pc:inkChg>
        <pc:inkChg chg="add del">
          <ac:chgData name="Al Fisher" userId="56e5e478-214b-4c71-8934-b534174f7106" providerId="ADAL" clId="{B8C5775B-6D60-1647-9CD2-E10E9DB721B7}" dt="2021-07-26T12:51:31.559" v="158"/>
          <ac:inkMkLst>
            <pc:docMk/>
            <pc:sldMk cId="3545529596" sldId="1288"/>
            <ac:inkMk id="124" creationId="{8BF03ECF-1E5D-3E47-AC62-D90606F6A01C}"/>
          </ac:inkMkLst>
        </pc:inkChg>
        <pc:inkChg chg="add del">
          <ac:chgData name="Al Fisher" userId="56e5e478-214b-4c71-8934-b534174f7106" providerId="ADAL" clId="{B8C5775B-6D60-1647-9CD2-E10E9DB721B7}" dt="2021-07-26T12:51:31.532" v="153"/>
          <ac:inkMkLst>
            <pc:docMk/>
            <pc:sldMk cId="3545529596" sldId="1288"/>
            <ac:inkMk id="125" creationId="{5BCCAABC-C479-E847-8FD6-F8C64DA2E95A}"/>
          </ac:inkMkLst>
        </pc:inkChg>
        <pc:inkChg chg="add del">
          <ac:chgData name="Al Fisher" userId="56e5e478-214b-4c71-8934-b534174f7106" providerId="ADAL" clId="{B8C5775B-6D60-1647-9CD2-E10E9DB721B7}" dt="2021-07-26T12:51:31.502" v="148"/>
          <ac:inkMkLst>
            <pc:docMk/>
            <pc:sldMk cId="3545529596" sldId="1288"/>
            <ac:inkMk id="126" creationId="{0C71E5B8-8941-6B4A-BFBF-CA309B4C40F4}"/>
          </ac:inkMkLst>
        </pc:inkChg>
        <pc:inkChg chg="add del">
          <ac:chgData name="Al Fisher" userId="56e5e478-214b-4c71-8934-b534174f7106" providerId="ADAL" clId="{B8C5775B-6D60-1647-9CD2-E10E9DB721B7}" dt="2021-07-26T12:51:31.580" v="162"/>
          <ac:inkMkLst>
            <pc:docMk/>
            <pc:sldMk cId="3545529596" sldId="1288"/>
            <ac:inkMk id="127" creationId="{CAF14770-350F-9547-AF81-DF00E82FF74A}"/>
          </ac:inkMkLst>
        </pc:inkChg>
        <pc:inkChg chg="add del">
          <ac:chgData name="Al Fisher" userId="56e5e478-214b-4c71-8934-b534174f7106" providerId="ADAL" clId="{B8C5775B-6D60-1647-9CD2-E10E9DB721B7}" dt="2021-07-26T12:51:31.548" v="156"/>
          <ac:inkMkLst>
            <pc:docMk/>
            <pc:sldMk cId="3545529596" sldId="1288"/>
            <ac:inkMk id="128" creationId="{355AE05E-FBB8-3544-9086-F0E676FC0466}"/>
          </ac:inkMkLst>
        </pc:inkChg>
        <pc:inkChg chg="add del">
          <ac:chgData name="Al Fisher" userId="56e5e478-214b-4c71-8934-b534174f7106" providerId="ADAL" clId="{B8C5775B-6D60-1647-9CD2-E10E9DB721B7}" dt="2021-07-26T12:51:31.520" v="151"/>
          <ac:inkMkLst>
            <pc:docMk/>
            <pc:sldMk cId="3545529596" sldId="1288"/>
            <ac:inkMk id="129" creationId="{D8884A13-1300-7642-8CB0-6C314295F84A}"/>
          </ac:inkMkLst>
        </pc:inkChg>
        <pc:inkChg chg="add del">
          <ac:chgData name="Al Fisher" userId="56e5e478-214b-4c71-8934-b534174f7106" providerId="ADAL" clId="{B8C5775B-6D60-1647-9CD2-E10E9DB721B7}" dt="2021-07-26T12:51:31.488" v="146"/>
          <ac:inkMkLst>
            <pc:docMk/>
            <pc:sldMk cId="3545529596" sldId="1288"/>
            <ac:inkMk id="130" creationId="{6CEB31FF-3FEB-8445-8878-7DC3830B5B01}"/>
          </ac:inkMkLst>
        </pc:inkChg>
        <pc:inkChg chg="add del">
          <ac:chgData name="Al Fisher" userId="56e5e478-214b-4c71-8934-b534174f7106" providerId="ADAL" clId="{B8C5775B-6D60-1647-9CD2-E10E9DB721B7}" dt="2021-07-26T12:51:31.570" v="160"/>
          <ac:inkMkLst>
            <pc:docMk/>
            <pc:sldMk cId="3545529596" sldId="1288"/>
            <ac:inkMk id="131" creationId="{66ECCA2C-6E60-3243-8120-C4B14ABE7584}"/>
          </ac:inkMkLst>
        </pc:inkChg>
        <pc:inkChg chg="add del">
          <ac:chgData name="Al Fisher" userId="56e5e478-214b-4c71-8934-b534174f7106" providerId="ADAL" clId="{B8C5775B-6D60-1647-9CD2-E10E9DB721B7}" dt="2021-07-26T12:51:31.537" v="154"/>
          <ac:inkMkLst>
            <pc:docMk/>
            <pc:sldMk cId="3545529596" sldId="1288"/>
            <ac:inkMk id="132" creationId="{DA025E5B-C30B-8A4A-B272-DC3E812C86A9}"/>
          </ac:inkMkLst>
        </pc:inkChg>
        <pc:inkChg chg="add del">
          <ac:chgData name="Al Fisher" userId="56e5e478-214b-4c71-8934-b534174f7106" providerId="ADAL" clId="{B8C5775B-6D60-1647-9CD2-E10E9DB721B7}" dt="2021-07-26T12:51:31.526" v="152"/>
          <ac:inkMkLst>
            <pc:docMk/>
            <pc:sldMk cId="3545529596" sldId="1288"/>
            <ac:inkMk id="133" creationId="{B118954F-EB24-474B-B8A6-0904FCE34D8D}"/>
          </ac:inkMkLst>
        </pc:inkChg>
        <pc:inkChg chg="add del">
          <ac:chgData name="Al Fisher" userId="56e5e478-214b-4c71-8934-b534174f7106" providerId="ADAL" clId="{B8C5775B-6D60-1647-9CD2-E10E9DB721B7}" dt="2021-07-26T12:51:31.496" v="147"/>
          <ac:inkMkLst>
            <pc:docMk/>
            <pc:sldMk cId="3545529596" sldId="1288"/>
            <ac:inkMk id="134" creationId="{045B3B0A-DED2-D74C-B77E-79304DC41E18}"/>
          </ac:inkMkLst>
        </pc:inkChg>
        <pc:inkChg chg="add del">
          <ac:chgData name="Al Fisher" userId="56e5e478-214b-4c71-8934-b534174f7106" providerId="ADAL" clId="{B8C5775B-6D60-1647-9CD2-E10E9DB721B7}" dt="2021-07-26T12:51:31.575" v="161"/>
          <ac:inkMkLst>
            <pc:docMk/>
            <pc:sldMk cId="3545529596" sldId="1288"/>
            <ac:inkMk id="135" creationId="{100E38AA-A4CA-2A47-90F7-5EA93C7A7F51}"/>
          </ac:inkMkLst>
        </pc:inkChg>
        <pc:inkChg chg="add del">
          <ac:chgData name="Al Fisher" userId="56e5e478-214b-4c71-8934-b534174f7106" providerId="ADAL" clId="{B8C5775B-6D60-1647-9CD2-E10E9DB721B7}" dt="2021-07-26T12:51:31.543" v="155"/>
          <ac:inkMkLst>
            <pc:docMk/>
            <pc:sldMk cId="3545529596" sldId="1288"/>
            <ac:inkMk id="136" creationId="{4345B9FD-4DBF-C640-AC07-6030700A207B}"/>
          </ac:inkMkLst>
        </pc:inkChg>
        <pc:inkChg chg="add del">
          <ac:chgData name="Al Fisher" userId="56e5e478-214b-4c71-8934-b534174f7106" providerId="ADAL" clId="{B8C5775B-6D60-1647-9CD2-E10E9DB721B7}" dt="2021-07-26T12:51:31.514" v="150"/>
          <ac:inkMkLst>
            <pc:docMk/>
            <pc:sldMk cId="3545529596" sldId="1288"/>
            <ac:inkMk id="137" creationId="{2EE83A9C-8A81-CA41-95E5-A1B09F249F16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39" creationId="{DE647AD3-213B-4E49-A17D-023E08F4B2E6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40" creationId="{94383E41-B4AA-844C-B7F8-623BB9FBE708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42" creationId="{88BAC689-2B03-C849-AB31-7FF924E7B6B6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43" creationId="{86845D2B-DDA8-9848-9358-F8F4B4D5B975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44" creationId="{2A1B92D7-9376-6D44-A6FB-C8A8E1FFB7C8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45" creationId="{3F4D6CE7-6A01-E444-AB0F-318B3A4D87F8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46" creationId="{DC74B4AA-FE9D-634E-A6A9-F6E7993FE0AA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47" creationId="{2ED0BCC7-BFF3-B844-B0E4-D263C37F4A4D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48" creationId="{CA8C58A6-18DA-DA44-B64B-7C59F1748536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49" creationId="{52B3A585-4850-1D42-B50E-C6D7EFAD9F63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0" creationId="{D3411D2C-E19E-D54A-B671-2683E19828A3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1" creationId="{B103D96E-4130-B94D-9FED-807B4C16FCF6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2" creationId="{56E4B31B-AB3A-9344-A5E0-DCFDC3F1014A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3" creationId="{9B2F3157-B466-9542-B176-ACEF8DA6EA37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4" creationId="{04FE918A-1652-AB49-A4EC-322C89796398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5" creationId="{FA921981-6593-AB40-B9D3-5E0E97A9DCEF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6" creationId="{D427CB88-7FC6-1644-B384-BB663768BF49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7" creationId="{BD8D33B2-65DE-3242-9A7A-4A11ABA9B489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8" creationId="{45C63E05-B101-7244-BE36-181C11129046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59" creationId="{C5FE6DB5-79B7-6B46-A8F4-A3B4390D34B3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60" creationId="{A78AD3B7-183D-D94E-9FB0-5E8978155109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61" creationId="{CAA23C9A-256C-3147-8BAE-40D4F8C09A04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63" creationId="{C19C0102-69C8-0B48-86F6-FE609223EE37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64" creationId="{FCCCE575-6AF8-1542-8675-A087245585BC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66" creationId="{8F4BA68D-A605-F846-B2FC-8B21D146E703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67" creationId="{35B8E047-31D2-DC43-B50F-54912CD10C9F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68" creationId="{EFE0CD6E-500A-4F44-8192-4FE144D5E3CE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69" creationId="{369674E3-82C2-5D4A-BEF3-10518FE64983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70" creationId="{0F50FD46-5659-5545-9DA6-DB2B7DC7A339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71" creationId="{C073BE42-DE21-4047-AADE-4CD41F488D0C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73" creationId="{9961C34A-B2F4-BC4F-B7F7-214E003BF875}"/>
          </ac:inkMkLst>
        </pc:inkChg>
        <pc:inkChg chg="add del">
          <ac:chgData name="Al Fisher" userId="56e5e478-214b-4c71-8934-b534174f7106" providerId="ADAL" clId="{B8C5775B-6D60-1647-9CD2-E10E9DB721B7}" dt="2021-07-26T12:55:26.578" v="202"/>
          <ac:inkMkLst>
            <pc:docMk/>
            <pc:sldMk cId="3545529596" sldId="1288"/>
            <ac:inkMk id="174" creationId="{5A5ADC6D-5FB3-EF49-B6C8-9B115A1A27FE}"/>
          </ac:inkMkLst>
        </pc:inkChg>
        <pc:inkChg chg="add del">
          <ac:chgData name="Al Fisher" userId="56e5e478-214b-4c71-8934-b534174f7106" providerId="ADAL" clId="{B8C5775B-6D60-1647-9CD2-E10E9DB721B7}" dt="2021-07-26T12:55:27.223" v="203"/>
          <ac:inkMkLst>
            <pc:docMk/>
            <pc:sldMk cId="3545529596" sldId="1288"/>
            <ac:inkMk id="175" creationId="{21DFA0C9-9E56-1B4A-93D8-8235C1996EC1}"/>
          </ac:inkMkLst>
        </pc:inkChg>
        <pc:inkChg chg="add del">
          <ac:chgData name="Al Fisher" userId="56e5e478-214b-4c71-8934-b534174f7106" providerId="ADAL" clId="{B8C5775B-6D60-1647-9CD2-E10E9DB721B7}" dt="2021-07-26T12:55:27.230" v="204"/>
          <ac:inkMkLst>
            <pc:docMk/>
            <pc:sldMk cId="3545529596" sldId="1288"/>
            <ac:inkMk id="176" creationId="{85A3AD0C-B41E-A440-A828-039A6BC98B1E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78" creationId="{D13D06B6-B77D-374F-BCD0-0211A76F36C2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79" creationId="{71F7A297-A885-E044-927A-22579877D07C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80" creationId="{B465806D-3B71-4743-8DBF-F777BB9BC0ED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81" creationId="{C8E97E4B-1CF7-5442-8E16-143673B95505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82" creationId="{2D469156-A738-CB42-9503-B69EFA0F16F4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83" creationId="{7AB7089F-A6BD-1C42-9765-994B48DFE383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85" creationId="{EB70D91D-D2D1-9D46-B81F-2E056A16642B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86" creationId="{1997BAFF-9B00-444E-861E-09732249D50E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87" creationId="{F8B9510D-060B-FD48-A5BA-E78A9E78F27F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88" creationId="{759497DB-1D76-DB4F-B690-5D81EA0010D8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89" creationId="{08595A2F-688C-EF46-86F7-C9409A22E9E6}"/>
          </ac:inkMkLst>
        </pc:inkChg>
        <pc:inkChg chg="add topLvl">
          <ac:chgData name="Al Fisher" userId="56e5e478-214b-4c71-8934-b534174f7106" providerId="ADAL" clId="{B8C5775B-6D60-1647-9CD2-E10E9DB721B7}" dt="2021-07-26T12:58:56.394" v="286"/>
          <ac:inkMkLst>
            <pc:docMk/>
            <pc:sldMk cId="3545529596" sldId="1288"/>
            <ac:inkMk id="190" creationId="{C687863C-DC38-7E49-939B-19B9B7F5F5F9}"/>
          </ac:inkMkLst>
        </pc:inkChg>
        <pc:inkChg chg="add">
          <ac:chgData name="Al Fisher" userId="56e5e478-214b-4c71-8934-b534174f7106" providerId="ADAL" clId="{B8C5775B-6D60-1647-9CD2-E10E9DB721B7}" dt="2021-07-26T12:55:43.620" v="219"/>
          <ac:inkMkLst>
            <pc:docMk/>
            <pc:sldMk cId="3545529596" sldId="1288"/>
            <ac:inkMk id="192" creationId="{486B81F2-4FDF-DA4C-8B09-F8F91B41CF33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193" creationId="{080307E8-6867-EB45-AE56-AA1823DC469C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194" creationId="{0F09658F-22F9-404D-98EB-C71C32995FA5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196" creationId="{1EB38A7C-DA97-E641-B20F-D87EADCCE132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198" creationId="{D2C39FD1-4397-0147-A632-F94DE822DB1C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199" creationId="{68B47AF7-241B-0449-92E4-BDEF2F3B3C8A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00" creationId="{5E2EEC77-CA51-A24C-A6D8-EC6737E799F6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01" creationId="{1AECECDA-90C1-234E-89E1-37127BB686E1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02" creationId="{F5A044EC-F3FC-7140-A567-ABB054F3CC45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03" creationId="{015A714F-5700-E34B-B8BA-0FEFF4DB33DD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04" creationId="{8C078095-6BED-6E4E-9601-91A63ADB265B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05" creationId="{1514406B-802B-8842-8DFD-8849C6016511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06" creationId="{BAFE7D6B-4954-8C4B-9F96-652E2D37F951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08" creationId="{985B9B45-6896-A548-9325-10CBFB844E86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09" creationId="{A3CB0B79-E9AD-5F4D-9D06-6701420B2F7B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10" creationId="{7AE0D7E3-176B-CB4A-96DE-89A281F70577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11" creationId="{4C41C2C9-495D-3B49-9534-9CEFCCD8595F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12" creationId="{BAFC936C-9280-FD4E-9BC6-9EE5CD0DCA2C}"/>
          </ac:inkMkLst>
        </pc:inkChg>
        <pc:inkChg chg="add topLvl">
          <ac:chgData name="Al Fisher" userId="56e5e478-214b-4c71-8934-b534174f7106" providerId="ADAL" clId="{B8C5775B-6D60-1647-9CD2-E10E9DB721B7}" dt="2021-07-26T12:56:14.529" v="246"/>
          <ac:inkMkLst>
            <pc:docMk/>
            <pc:sldMk cId="3545529596" sldId="1288"/>
            <ac:inkMk id="213" creationId="{F252627A-27EA-5547-ABEB-14EBA7CBF1E0}"/>
          </ac:inkMkLst>
        </pc:inkChg>
        <pc:inkChg chg="add">
          <ac:chgData name="Al Fisher" userId="56e5e478-214b-4c71-8934-b534174f7106" providerId="ADAL" clId="{B8C5775B-6D60-1647-9CD2-E10E9DB721B7}" dt="2021-07-26T12:56:05.877" v="242"/>
          <ac:inkMkLst>
            <pc:docMk/>
            <pc:sldMk cId="3545529596" sldId="1288"/>
            <ac:inkMk id="215" creationId="{7ECC359D-E86F-8140-B386-96189F7B0098}"/>
          </ac:inkMkLst>
        </pc:inkChg>
        <pc:inkChg chg="add">
          <ac:chgData name="Al Fisher" userId="56e5e478-214b-4c71-8934-b534174f7106" providerId="ADAL" clId="{B8C5775B-6D60-1647-9CD2-E10E9DB721B7}" dt="2021-07-26T12:56:07.392" v="243"/>
          <ac:inkMkLst>
            <pc:docMk/>
            <pc:sldMk cId="3545529596" sldId="1288"/>
            <ac:inkMk id="216" creationId="{D2EBD494-18F2-6C49-A31F-87CBCBD24244}"/>
          </ac:inkMkLst>
        </pc:inkChg>
        <pc:inkChg chg="add">
          <ac:chgData name="Al Fisher" userId="56e5e478-214b-4c71-8934-b534174f7106" providerId="ADAL" clId="{B8C5775B-6D60-1647-9CD2-E10E9DB721B7}" dt="2021-07-26T12:56:09.869" v="244"/>
          <ac:inkMkLst>
            <pc:docMk/>
            <pc:sldMk cId="3545529596" sldId="1288"/>
            <ac:inkMk id="217" creationId="{1788BB33-A792-B249-BBC7-2D5382ED38C8}"/>
          </ac:inkMkLst>
        </pc:inkChg>
        <pc:inkChg chg="add">
          <ac:chgData name="Al Fisher" userId="56e5e478-214b-4c71-8934-b534174f7106" providerId="ADAL" clId="{B8C5775B-6D60-1647-9CD2-E10E9DB721B7}" dt="2021-07-26T12:56:13.952" v="245"/>
          <ac:inkMkLst>
            <pc:docMk/>
            <pc:sldMk cId="3545529596" sldId="1288"/>
            <ac:inkMk id="218" creationId="{2A2ED86C-13B2-2C4D-BB42-023FD028E35E}"/>
          </ac:inkMkLst>
        </pc:inkChg>
        <pc:inkChg chg="add">
          <ac:chgData name="Al Fisher" userId="56e5e478-214b-4c71-8934-b534174f7106" providerId="ADAL" clId="{B8C5775B-6D60-1647-9CD2-E10E9DB721B7}" dt="2021-07-26T12:56:15.676" v="247"/>
          <ac:inkMkLst>
            <pc:docMk/>
            <pc:sldMk cId="3545529596" sldId="1288"/>
            <ac:inkMk id="220" creationId="{0554E324-20F8-E545-AE96-0C28C1490387}"/>
          </ac:inkMkLst>
        </pc:inkChg>
        <pc:inkChg chg="add">
          <ac:chgData name="Al Fisher" userId="56e5e478-214b-4c71-8934-b534174f7106" providerId="ADAL" clId="{B8C5775B-6D60-1647-9CD2-E10E9DB721B7}" dt="2021-07-26T12:56:17.048" v="248"/>
          <ac:inkMkLst>
            <pc:docMk/>
            <pc:sldMk cId="3545529596" sldId="1288"/>
            <ac:inkMk id="221" creationId="{7496F342-5634-7C43-8621-8E4C4CC39FAA}"/>
          </ac:inkMkLst>
        </pc:inkChg>
        <pc:inkChg chg="add">
          <ac:chgData name="Al Fisher" userId="56e5e478-214b-4c71-8934-b534174f7106" providerId="ADAL" clId="{B8C5775B-6D60-1647-9CD2-E10E9DB721B7}" dt="2021-07-26T12:56:17.200" v="249"/>
          <ac:inkMkLst>
            <pc:docMk/>
            <pc:sldMk cId="3545529596" sldId="1288"/>
            <ac:inkMk id="222" creationId="{F2DC1CAA-9110-7C47-B4F4-CD20E6218074}"/>
          </ac:inkMkLst>
        </pc:inkChg>
        <pc:inkChg chg="add">
          <ac:chgData name="Al Fisher" userId="56e5e478-214b-4c71-8934-b534174f7106" providerId="ADAL" clId="{B8C5775B-6D60-1647-9CD2-E10E9DB721B7}" dt="2021-07-26T12:56:18.064" v="250"/>
          <ac:inkMkLst>
            <pc:docMk/>
            <pc:sldMk cId="3545529596" sldId="1288"/>
            <ac:inkMk id="223" creationId="{5B1A2A00-2527-3741-B1BC-B05C260A2707}"/>
          </ac:inkMkLst>
        </pc:inkChg>
        <pc:inkChg chg="add">
          <ac:chgData name="Al Fisher" userId="56e5e478-214b-4c71-8934-b534174f7106" providerId="ADAL" clId="{B8C5775B-6D60-1647-9CD2-E10E9DB721B7}" dt="2021-07-26T12:56:18.200" v="251"/>
          <ac:inkMkLst>
            <pc:docMk/>
            <pc:sldMk cId="3545529596" sldId="1288"/>
            <ac:inkMk id="224" creationId="{063EA478-65A2-374B-9A77-8FBA089DA33A}"/>
          </ac:inkMkLst>
        </pc:inkChg>
        <pc:inkChg chg="add">
          <ac:chgData name="Al Fisher" userId="56e5e478-214b-4c71-8934-b534174f7106" providerId="ADAL" clId="{B8C5775B-6D60-1647-9CD2-E10E9DB721B7}" dt="2021-07-26T12:56:18.909" v="252"/>
          <ac:inkMkLst>
            <pc:docMk/>
            <pc:sldMk cId="3545529596" sldId="1288"/>
            <ac:inkMk id="225" creationId="{17552CF1-1601-E045-8144-8948A73A0714}"/>
          </ac:inkMkLst>
        </pc:inkChg>
        <pc:inkChg chg="add">
          <ac:chgData name="Al Fisher" userId="56e5e478-214b-4c71-8934-b534174f7106" providerId="ADAL" clId="{B8C5775B-6D60-1647-9CD2-E10E9DB721B7}" dt="2021-07-26T12:56:19.167" v="253"/>
          <ac:inkMkLst>
            <pc:docMk/>
            <pc:sldMk cId="3545529596" sldId="1288"/>
            <ac:inkMk id="226" creationId="{1FAAEE4B-0077-B54A-A7D3-334232D8F21A}"/>
          </ac:inkMkLst>
        </pc:inkChg>
        <pc:inkChg chg="add">
          <ac:chgData name="Al Fisher" userId="56e5e478-214b-4c71-8934-b534174f7106" providerId="ADAL" clId="{B8C5775B-6D60-1647-9CD2-E10E9DB721B7}" dt="2021-07-26T12:56:19.433" v="254"/>
          <ac:inkMkLst>
            <pc:docMk/>
            <pc:sldMk cId="3545529596" sldId="1288"/>
            <ac:inkMk id="227" creationId="{9FA8AE14-B208-564E-BF23-B137FD971D0F}"/>
          </ac:inkMkLst>
        </pc:inkChg>
        <pc:inkChg chg="add">
          <ac:chgData name="Al Fisher" userId="56e5e478-214b-4c71-8934-b534174f7106" providerId="ADAL" clId="{B8C5775B-6D60-1647-9CD2-E10E9DB721B7}" dt="2021-07-26T12:56:19.568" v="255"/>
          <ac:inkMkLst>
            <pc:docMk/>
            <pc:sldMk cId="3545529596" sldId="1288"/>
            <ac:inkMk id="228" creationId="{E9202E47-2A84-8544-9B17-0BFFB1CF76CA}"/>
          </ac:inkMkLst>
        </pc:inkChg>
        <pc:inkChg chg="add">
          <ac:chgData name="Al Fisher" userId="56e5e478-214b-4c71-8934-b534174f7106" providerId="ADAL" clId="{B8C5775B-6D60-1647-9CD2-E10E9DB721B7}" dt="2021-07-26T12:56:20.107" v="256"/>
          <ac:inkMkLst>
            <pc:docMk/>
            <pc:sldMk cId="3545529596" sldId="1288"/>
            <ac:inkMk id="229" creationId="{1835F130-4CDF-B94B-A70D-AB949B8B1B38}"/>
          </ac:inkMkLst>
        </pc:inkChg>
        <pc:inkChg chg="add">
          <ac:chgData name="Al Fisher" userId="56e5e478-214b-4c71-8934-b534174f7106" providerId="ADAL" clId="{B8C5775B-6D60-1647-9CD2-E10E9DB721B7}" dt="2021-07-26T12:56:20.579" v="257"/>
          <ac:inkMkLst>
            <pc:docMk/>
            <pc:sldMk cId="3545529596" sldId="1288"/>
            <ac:inkMk id="230" creationId="{24AFD8E5-F1F2-864A-B714-FE19AC18B31E}"/>
          </ac:inkMkLst>
        </pc:inkChg>
        <pc:inkChg chg="add">
          <ac:chgData name="Al Fisher" userId="56e5e478-214b-4c71-8934-b534174f7106" providerId="ADAL" clId="{B8C5775B-6D60-1647-9CD2-E10E9DB721B7}" dt="2021-07-26T12:56:20.773" v="258"/>
          <ac:inkMkLst>
            <pc:docMk/>
            <pc:sldMk cId="3545529596" sldId="1288"/>
            <ac:inkMk id="231" creationId="{9E1FD25F-A982-6D4D-83C9-E9407E9ECA04}"/>
          </ac:inkMkLst>
        </pc:inkChg>
        <pc:inkChg chg="add">
          <ac:chgData name="Al Fisher" userId="56e5e478-214b-4c71-8934-b534174f7106" providerId="ADAL" clId="{B8C5775B-6D60-1647-9CD2-E10E9DB721B7}" dt="2021-07-26T12:56:20.970" v="259"/>
          <ac:inkMkLst>
            <pc:docMk/>
            <pc:sldMk cId="3545529596" sldId="1288"/>
            <ac:inkMk id="232" creationId="{E39A3C93-665E-7F4E-B02F-E6391731C2EE}"/>
          </ac:inkMkLst>
        </pc:inkChg>
        <pc:inkChg chg="add">
          <ac:chgData name="Al Fisher" userId="56e5e478-214b-4c71-8934-b534174f7106" providerId="ADAL" clId="{B8C5775B-6D60-1647-9CD2-E10E9DB721B7}" dt="2021-07-26T12:56:21.501" v="260"/>
          <ac:inkMkLst>
            <pc:docMk/>
            <pc:sldMk cId="3545529596" sldId="1288"/>
            <ac:inkMk id="233" creationId="{60129780-8595-7D49-981F-3383046F1306}"/>
          </ac:inkMkLst>
        </pc:inkChg>
        <pc:inkChg chg="add">
          <ac:chgData name="Al Fisher" userId="56e5e478-214b-4c71-8934-b534174f7106" providerId="ADAL" clId="{B8C5775B-6D60-1647-9CD2-E10E9DB721B7}" dt="2021-07-26T12:56:23.661" v="262"/>
          <ac:inkMkLst>
            <pc:docMk/>
            <pc:sldMk cId="3545529596" sldId="1288"/>
            <ac:inkMk id="235" creationId="{8B28B9E0-1318-A144-9507-3A6C9C809214}"/>
          </ac:inkMkLst>
        </pc:inkChg>
        <pc:inkChg chg="add">
          <ac:chgData name="Al Fisher" userId="56e5e478-214b-4c71-8934-b534174f7106" providerId="ADAL" clId="{B8C5775B-6D60-1647-9CD2-E10E9DB721B7}" dt="2021-07-26T12:56:23.940" v="263"/>
          <ac:inkMkLst>
            <pc:docMk/>
            <pc:sldMk cId="3545529596" sldId="1288"/>
            <ac:inkMk id="236" creationId="{61B1D6FD-4A3A-6847-A221-7FA2CAF6CDF8}"/>
          </ac:inkMkLst>
        </pc:inkChg>
        <pc:inkChg chg="add">
          <ac:chgData name="Al Fisher" userId="56e5e478-214b-4c71-8934-b534174f7106" providerId="ADAL" clId="{B8C5775B-6D60-1647-9CD2-E10E9DB721B7}" dt="2021-07-26T12:56:25.151" v="264"/>
          <ac:inkMkLst>
            <pc:docMk/>
            <pc:sldMk cId="3545529596" sldId="1288"/>
            <ac:inkMk id="237" creationId="{AAED4F02-2E94-AD47-943C-D62A3463A474}"/>
          </ac:inkMkLst>
        </pc:inkChg>
        <pc:inkChg chg="add del">
          <ac:chgData name="Al Fisher" userId="56e5e478-214b-4c71-8934-b534174f7106" providerId="ADAL" clId="{B8C5775B-6D60-1647-9CD2-E10E9DB721B7}" dt="2021-07-26T12:56:33.673" v="269"/>
          <ac:inkMkLst>
            <pc:docMk/>
            <pc:sldMk cId="3545529596" sldId="1288"/>
            <ac:inkMk id="239" creationId="{D032CDA9-4569-D046-8E0A-C0CD984375E1}"/>
          </ac:inkMkLst>
        </pc:inkChg>
        <pc:inkChg chg="add del">
          <ac:chgData name="Al Fisher" userId="56e5e478-214b-4c71-8934-b534174f7106" providerId="ADAL" clId="{B8C5775B-6D60-1647-9CD2-E10E9DB721B7}" dt="2021-07-26T12:56:33.277" v="268"/>
          <ac:inkMkLst>
            <pc:docMk/>
            <pc:sldMk cId="3545529596" sldId="1288"/>
            <ac:inkMk id="240" creationId="{E803C2EC-773F-0A4D-8B9F-3A1810A0BA04}"/>
          </ac:inkMkLst>
        </pc:inkChg>
        <pc:inkChg chg="add">
          <ac:chgData name="Al Fisher" userId="56e5e478-214b-4c71-8934-b534174f7106" providerId="ADAL" clId="{B8C5775B-6D60-1647-9CD2-E10E9DB721B7}" dt="2021-07-26T12:56:35.897" v="270"/>
          <ac:inkMkLst>
            <pc:docMk/>
            <pc:sldMk cId="3545529596" sldId="1288"/>
            <ac:inkMk id="241" creationId="{9D491029-6870-1745-B60B-20291F557B4B}"/>
          </ac:inkMkLst>
        </pc:inkChg>
        <pc:inkChg chg="add">
          <ac:chgData name="Al Fisher" userId="56e5e478-214b-4c71-8934-b534174f7106" providerId="ADAL" clId="{B8C5775B-6D60-1647-9CD2-E10E9DB721B7}" dt="2021-07-26T12:56:36.552" v="271"/>
          <ac:inkMkLst>
            <pc:docMk/>
            <pc:sldMk cId="3545529596" sldId="1288"/>
            <ac:inkMk id="242" creationId="{24A79F3B-49FD-ED42-B43B-1FD23F7F1B83}"/>
          </ac:inkMkLst>
        </pc:inkChg>
        <pc:inkChg chg="add">
          <ac:chgData name="Al Fisher" userId="56e5e478-214b-4c71-8934-b534174f7106" providerId="ADAL" clId="{B8C5775B-6D60-1647-9CD2-E10E9DB721B7}" dt="2021-07-26T12:56:37.203" v="272"/>
          <ac:inkMkLst>
            <pc:docMk/>
            <pc:sldMk cId="3545529596" sldId="1288"/>
            <ac:inkMk id="243" creationId="{95CEC25E-A12F-0142-B4E8-FE339B489D06}"/>
          </ac:inkMkLst>
        </pc:inkChg>
        <pc:inkChg chg="add">
          <ac:chgData name="Al Fisher" userId="56e5e478-214b-4c71-8934-b534174f7106" providerId="ADAL" clId="{B8C5775B-6D60-1647-9CD2-E10E9DB721B7}" dt="2021-07-26T12:56:38.421" v="273"/>
          <ac:inkMkLst>
            <pc:docMk/>
            <pc:sldMk cId="3545529596" sldId="1288"/>
            <ac:inkMk id="244" creationId="{312D856E-A293-9D4E-AA89-4A3BA46DA169}"/>
          </ac:inkMkLst>
        </pc:inkChg>
        <pc:inkChg chg="add">
          <ac:chgData name="Al Fisher" userId="56e5e478-214b-4c71-8934-b534174f7106" providerId="ADAL" clId="{B8C5775B-6D60-1647-9CD2-E10E9DB721B7}" dt="2021-07-26T12:56:38.849" v="274"/>
          <ac:inkMkLst>
            <pc:docMk/>
            <pc:sldMk cId="3545529596" sldId="1288"/>
            <ac:inkMk id="245" creationId="{7D46DE98-C4DA-364A-BD36-7E1F3B7F9DD2}"/>
          </ac:inkMkLst>
        </pc:inkChg>
        <pc:inkChg chg="add">
          <ac:chgData name="Al Fisher" userId="56e5e478-214b-4c71-8934-b534174f7106" providerId="ADAL" clId="{B8C5775B-6D60-1647-9CD2-E10E9DB721B7}" dt="2021-07-26T12:56:38.958" v="275"/>
          <ac:inkMkLst>
            <pc:docMk/>
            <pc:sldMk cId="3545529596" sldId="1288"/>
            <ac:inkMk id="246" creationId="{1EA4684F-51C1-7A4B-B43C-636E95D797E4}"/>
          </ac:inkMkLst>
        </pc:inkChg>
        <pc:inkChg chg="add">
          <ac:chgData name="Al Fisher" userId="56e5e478-214b-4c71-8934-b534174f7106" providerId="ADAL" clId="{B8C5775B-6D60-1647-9CD2-E10E9DB721B7}" dt="2021-07-26T12:58:52.003" v="277"/>
          <ac:inkMkLst>
            <pc:docMk/>
            <pc:sldMk cId="3545529596" sldId="1288"/>
            <ac:inkMk id="248" creationId="{C1492CD5-A7F6-B34D-A7FE-8C2AC51BF8AF}"/>
          </ac:inkMkLst>
        </pc:inkChg>
        <pc:inkChg chg="add">
          <ac:chgData name="Al Fisher" userId="56e5e478-214b-4c71-8934-b534174f7106" providerId="ADAL" clId="{B8C5775B-6D60-1647-9CD2-E10E9DB721B7}" dt="2021-07-26T12:58:52.266" v="278"/>
          <ac:inkMkLst>
            <pc:docMk/>
            <pc:sldMk cId="3545529596" sldId="1288"/>
            <ac:inkMk id="249" creationId="{4E66B502-4592-AA49-8F66-DE173B84E76F}"/>
          </ac:inkMkLst>
        </pc:inkChg>
        <pc:inkChg chg="add">
          <ac:chgData name="Al Fisher" userId="56e5e478-214b-4c71-8934-b534174f7106" providerId="ADAL" clId="{B8C5775B-6D60-1647-9CD2-E10E9DB721B7}" dt="2021-07-26T12:58:52.495" v="279"/>
          <ac:inkMkLst>
            <pc:docMk/>
            <pc:sldMk cId="3545529596" sldId="1288"/>
            <ac:inkMk id="250" creationId="{4092E6A0-C083-1148-90D2-04C95B7689E2}"/>
          </ac:inkMkLst>
        </pc:inkChg>
        <pc:inkChg chg="add">
          <ac:chgData name="Al Fisher" userId="56e5e478-214b-4c71-8934-b534174f7106" providerId="ADAL" clId="{B8C5775B-6D60-1647-9CD2-E10E9DB721B7}" dt="2021-07-26T12:58:52.751" v="280"/>
          <ac:inkMkLst>
            <pc:docMk/>
            <pc:sldMk cId="3545529596" sldId="1288"/>
            <ac:inkMk id="251" creationId="{7506AC07-9DA6-E245-84C3-8B6DE84D770A}"/>
          </ac:inkMkLst>
        </pc:inkChg>
        <pc:inkChg chg="add">
          <ac:chgData name="Al Fisher" userId="56e5e478-214b-4c71-8934-b534174f7106" providerId="ADAL" clId="{B8C5775B-6D60-1647-9CD2-E10E9DB721B7}" dt="2021-07-26T12:58:53.209" v="281"/>
          <ac:inkMkLst>
            <pc:docMk/>
            <pc:sldMk cId="3545529596" sldId="1288"/>
            <ac:inkMk id="252" creationId="{54F68B6B-6FA2-E74C-B24B-DC7669795A22}"/>
          </ac:inkMkLst>
        </pc:inkChg>
        <pc:inkChg chg="add">
          <ac:chgData name="Al Fisher" userId="56e5e478-214b-4c71-8934-b534174f7106" providerId="ADAL" clId="{B8C5775B-6D60-1647-9CD2-E10E9DB721B7}" dt="2021-07-26T12:58:54.896" v="282"/>
          <ac:inkMkLst>
            <pc:docMk/>
            <pc:sldMk cId="3545529596" sldId="1288"/>
            <ac:inkMk id="253" creationId="{08E35D35-FD3B-4E42-ABFF-7E11D87DDE37}"/>
          </ac:inkMkLst>
        </pc:inkChg>
        <pc:inkChg chg="add">
          <ac:chgData name="Al Fisher" userId="56e5e478-214b-4c71-8934-b534174f7106" providerId="ADAL" clId="{B8C5775B-6D60-1647-9CD2-E10E9DB721B7}" dt="2021-07-26T12:58:55.063" v="283"/>
          <ac:inkMkLst>
            <pc:docMk/>
            <pc:sldMk cId="3545529596" sldId="1288"/>
            <ac:inkMk id="254" creationId="{775A9B9C-BCF5-ED49-B8E0-A29DBE8E644E}"/>
          </ac:inkMkLst>
        </pc:inkChg>
        <pc:inkChg chg="add">
          <ac:chgData name="Al Fisher" userId="56e5e478-214b-4c71-8934-b534174f7106" providerId="ADAL" clId="{B8C5775B-6D60-1647-9CD2-E10E9DB721B7}" dt="2021-07-26T12:58:55.487" v="284"/>
          <ac:inkMkLst>
            <pc:docMk/>
            <pc:sldMk cId="3545529596" sldId="1288"/>
            <ac:inkMk id="255" creationId="{0790185C-4268-6149-A228-BB2B46AC621E}"/>
          </ac:inkMkLst>
        </pc:inkChg>
        <pc:inkChg chg="add">
          <ac:chgData name="Al Fisher" userId="56e5e478-214b-4c71-8934-b534174f7106" providerId="ADAL" clId="{B8C5775B-6D60-1647-9CD2-E10E9DB721B7}" dt="2021-07-26T12:58:55.663" v="285"/>
          <ac:inkMkLst>
            <pc:docMk/>
            <pc:sldMk cId="3545529596" sldId="1288"/>
            <ac:inkMk id="256" creationId="{9D441898-1E84-D742-A270-F5AA6DBD3CF4}"/>
          </ac:inkMkLst>
        </pc:inkChg>
      </pc:sldChg>
      <pc:sldChg chg="del">
        <pc:chgData name="Al Fisher" userId="56e5e478-214b-4c71-8934-b534174f7106" providerId="ADAL" clId="{B8C5775B-6D60-1647-9CD2-E10E9DB721B7}" dt="2021-07-26T13:01:42.244" v="288" actId="2696"/>
        <pc:sldMkLst>
          <pc:docMk/>
          <pc:sldMk cId="3196360154" sldId="1290"/>
        </pc:sldMkLst>
      </pc:sldChg>
      <pc:sldChg chg="addSp delSp">
        <pc:chgData name="Al Fisher" userId="56e5e478-214b-4c71-8934-b534174f7106" providerId="ADAL" clId="{B8C5775B-6D60-1647-9CD2-E10E9DB721B7}" dt="2021-07-26T13:06:37.601" v="413"/>
        <pc:sldMkLst>
          <pc:docMk/>
          <pc:sldMk cId="567292426" sldId="1291"/>
        </pc:sldMkLst>
        <pc:spChg chg="del">
          <ac:chgData name="Al Fisher" userId="56e5e478-214b-4c71-8934-b534174f7106" providerId="ADAL" clId="{B8C5775B-6D60-1647-9CD2-E10E9DB721B7}" dt="2021-07-26T13:04:51.972" v="339" actId="478"/>
          <ac:spMkLst>
            <pc:docMk/>
            <pc:sldMk cId="567292426" sldId="1291"/>
            <ac:spMk id="6" creationId="{F28F35B0-F9B5-4E19-B72F-D48581A15BB2}"/>
          </ac:spMkLst>
        </pc:spChg>
        <pc:grpChg chg="add del">
          <ac:chgData name="Al Fisher" userId="56e5e478-214b-4c71-8934-b534174f7106" providerId="ADAL" clId="{B8C5775B-6D60-1647-9CD2-E10E9DB721B7}" dt="2021-07-26T13:03:51.009" v="311"/>
          <ac:grpSpMkLst>
            <pc:docMk/>
            <pc:sldMk cId="567292426" sldId="1291"/>
            <ac:grpSpMk id="7" creationId="{6434A18F-A01F-6542-BB5A-DE487FE73520}"/>
          </ac:grpSpMkLst>
        </pc:grpChg>
        <pc:grpChg chg="add del">
          <ac:chgData name="Al Fisher" userId="56e5e478-214b-4c71-8934-b534174f7106" providerId="ADAL" clId="{B8C5775B-6D60-1647-9CD2-E10E9DB721B7}" dt="2021-07-26T13:03:51.009" v="311"/>
          <ac:grpSpMkLst>
            <pc:docMk/>
            <pc:sldMk cId="567292426" sldId="1291"/>
            <ac:grpSpMk id="18" creationId="{3CCA8F27-94CE-1D4E-907D-E83D68B33BF7}"/>
          </ac:grpSpMkLst>
        </pc:grpChg>
        <pc:grpChg chg="add del">
          <ac:chgData name="Al Fisher" userId="56e5e478-214b-4c71-8934-b534174f7106" providerId="ADAL" clId="{B8C5775B-6D60-1647-9CD2-E10E9DB721B7}" dt="2021-07-26T13:03:57.035" v="321"/>
          <ac:grpSpMkLst>
            <pc:docMk/>
            <pc:sldMk cId="567292426" sldId="1291"/>
            <ac:grpSpMk id="26" creationId="{4AB72487-8BFC-2544-8594-DAAF5B6AE6BA}"/>
          </ac:grpSpMkLst>
        </pc:grpChg>
        <pc:grpChg chg="add del">
          <ac:chgData name="Al Fisher" userId="56e5e478-214b-4c71-8934-b534174f7106" providerId="ADAL" clId="{B8C5775B-6D60-1647-9CD2-E10E9DB721B7}" dt="2021-07-26T13:05:53.284" v="393"/>
          <ac:grpSpMkLst>
            <pc:docMk/>
            <pc:sldMk cId="567292426" sldId="1291"/>
            <ac:grpSpMk id="36" creationId="{D904235B-7D8C-894E-8A83-461D7966555B}"/>
          </ac:grpSpMkLst>
        </pc:grpChg>
        <pc:grpChg chg="add del">
          <ac:chgData name="Al Fisher" userId="56e5e478-214b-4c71-8934-b534174f7106" providerId="ADAL" clId="{B8C5775B-6D60-1647-9CD2-E10E9DB721B7}" dt="2021-07-26T13:04:30.232" v="333"/>
          <ac:grpSpMkLst>
            <pc:docMk/>
            <pc:sldMk cId="567292426" sldId="1291"/>
            <ac:grpSpMk id="45" creationId="{A9B8B0BF-8E90-FA4B-8F83-D307C4D841D6}"/>
          </ac:grpSpMkLst>
        </pc:grpChg>
        <pc:grpChg chg="add del">
          <ac:chgData name="Al Fisher" userId="56e5e478-214b-4c71-8934-b534174f7106" providerId="ADAL" clId="{B8C5775B-6D60-1647-9CD2-E10E9DB721B7}" dt="2021-07-26T13:04:33.834" v="338"/>
          <ac:grpSpMkLst>
            <pc:docMk/>
            <pc:sldMk cId="567292426" sldId="1291"/>
            <ac:grpSpMk id="48" creationId="{DC2F3CC3-A786-C24F-8D53-5168D69D3A7B}"/>
          </ac:grpSpMkLst>
        </pc:grpChg>
        <pc:grpChg chg="add del">
          <ac:chgData name="Al Fisher" userId="56e5e478-214b-4c71-8934-b534174f7106" providerId="ADAL" clId="{B8C5775B-6D60-1647-9CD2-E10E9DB721B7}" dt="2021-07-26T13:06:12.935" v="404"/>
          <ac:grpSpMkLst>
            <pc:docMk/>
            <pc:sldMk cId="567292426" sldId="1291"/>
            <ac:grpSpMk id="53" creationId="{9CFF0FFD-3533-1843-BD44-C758BE8FDE64}"/>
          </ac:grpSpMkLst>
        </pc:grpChg>
        <pc:grpChg chg="add del">
          <ac:chgData name="Al Fisher" userId="56e5e478-214b-4c71-8934-b534174f7106" providerId="ADAL" clId="{B8C5775B-6D60-1647-9CD2-E10E9DB721B7}" dt="2021-07-26T13:05:29.909" v="366"/>
          <ac:grpSpMkLst>
            <pc:docMk/>
            <pc:sldMk cId="567292426" sldId="1291"/>
            <ac:grpSpMk id="64" creationId="{34F14DB0-7009-774F-8709-D9BA6DDB5441}"/>
          </ac:grpSpMkLst>
        </pc:grpChg>
        <pc:grpChg chg="add">
          <ac:chgData name="Al Fisher" userId="56e5e478-214b-4c71-8934-b534174f7106" providerId="ADAL" clId="{B8C5775B-6D60-1647-9CD2-E10E9DB721B7}" dt="2021-07-26T13:05:29.909" v="366"/>
          <ac:grpSpMkLst>
            <pc:docMk/>
            <pc:sldMk cId="567292426" sldId="1291"/>
            <ac:grpSpMk id="79" creationId="{7DF0B9B2-79CE-F843-9452-A222475930C0}"/>
          </ac:grpSpMkLst>
        </pc:grpChg>
        <pc:grpChg chg="add del">
          <ac:chgData name="Al Fisher" userId="56e5e478-214b-4c71-8934-b534174f7106" providerId="ADAL" clId="{B8C5775B-6D60-1647-9CD2-E10E9DB721B7}" dt="2021-07-26T13:05:44.262" v="387"/>
          <ac:grpSpMkLst>
            <pc:docMk/>
            <pc:sldMk cId="567292426" sldId="1291"/>
            <ac:grpSpMk id="93" creationId="{3379472F-5424-2A48-B4D5-40E81989F7EE}"/>
          </ac:grpSpMkLst>
        </pc:grpChg>
        <pc:grpChg chg="add del">
          <ac:chgData name="Al Fisher" userId="56e5e478-214b-4c71-8934-b534174f7106" providerId="ADAL" clId="{B8C5775B-6D60-1647-9CD2-E10E9DB721B7}" dt="2021-07-26T13:05:53.284" v="393"/>
          <ac:grpSpMkLst>
            <pc:docMk/>
            <pc:sldMk cId="567292426" sldId="1291"/>
            <ac:grpSpMk id="100" creationId="{1D2492F4-8CD6-8040-87DC-0E6902C044E8}"/>
          </ac:grpSpMkLst>
        </pc:grpChg>
        <pc:grpChg chg="add">
          <ac:chgData name="Al Fisher" userId="56e5e478-214b-4c71-8934-b534174f7106" providerId="ADAL" clId="{B8C5775B-6D60-1647-9CD2-E10E9DB721B7}" dt="2021-07-26T13:05:53.284" v="393"/>
          <ac:grpSpMkLst>
            <pc:docMk/>
            <pc:sldMk cId="567292426" sldId="1291"/>
            <ac:grpSpMk id="106" creationId="{C42B775D-04AD-1E41-A57B-2E8D7C9F4222}"/>
          </ac:grpSpMkLst>
        </pc:grpChg>
        <pc:grpChg chg="add del">
          <ac:chgData name="Al Fisher" userId="56e5e478-214b-4c71-8934-b534174f7106" providerId="ADAL" clId="{B8C5775B-6D60-1647-9CD2-E10E9DB721B7}" dt="2021-07-26T13:06:12.935" v="404"/>
          <ac:grpSpMkLst>
            <pc:docMk/>
            <pc:sldMk cId="567292426" sldId="1291"/>
            <ac:grpSpMk id="109" creationId="{08C08889-4793-2840-87C1-3B05FC013D37}"/>
          </ac:grpSpMkLst>
        </pc:grpChg>
        <pc:grpChg chg="add">
          <ac:chgData name="Al Fisher" userId="56e5e478-214b-4c71-8934-b534174f7106" providerId="ADAL" clId="{B8C5775B-6D60-1647-9CD2-E10E9DB721B7}" dt="2021-07-26T13:06:12.935" v="404"/>
          <ac:grpSpMkLst>
            <pc:docMk/>
            <pc:sldMk cId="567292426" sldId="1291"/>
            <ac:grpSpMk id="113" creationId="{9CC804B6-7A72-584F-9C56-F46FE96FCA04}"/>
          </ac:grpSpMkLst>
        </pc:grpChg>
        <pc:grpChg chg="add">
          <ac:chgData name="Al Fisher" userId="56e5e478-214b-4c71-8934-b534174f7106" providerId="ADAL" clId="{B8C5775B-6D60-1647-9CD2-E10E9DB721B7}" dt="2021-07-26T13:06:37.601" v="413"/>
          <ac:grpSpMkLst>
            <pc:docMk/>
            <pc:sldMk cId="567292426" sldId="1291"/>
            <ac:grpSpMk id="122" creationId="{D4189E4F-980C-3545-858A-2AEB6CFD7A06}"/>
          </ac:grpSpMkLst>
        </pc:grpChg>
        <pc:inkChg chg="add">
          <ac:chgData name="Al Fisher" userId="56e5e478-214b-4c71-8934-b534174f7106" providerId="ADAL" clId="{B8C5775B-6D60-1647-9CD2-E10E9DB721B7}" dt="2021-07-26T13:03:25.123" v="289"/>
          <ac:inkMkLst>
            <pc:docMk/>
            <pc:sldMk cId="567292426" sldId="1291"/>
            <ac:inkMk id="2" creationId="{965DEEF2-22BD-E54E-8EC0-9C6CF3292BE4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3" creationId="{E19DD8D1-6E63-7B46-BF83-480D2919AA66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4" creationId="{B0733B48-4448-EE40-BF9F-156099660EAC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" creationId="{D7BE4EEB-F482-9345-A0E7-EA93F89ED2EF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" creationId="{87F1F222-7B35-004D-A7DF-FAC5CD5FCF9B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10" creationId="{47BFF1DA-70CC-994F-9A05-9B7CF262E1A9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11" creationId="{747F6DDE-97B6-A442-90CE-853A3444B240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12" creationId="{40DFA50A-DFD8-B040-9FBC-5ACCFAAE42FA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13" creationId="{EA1E16E6-5D69-0547-B929-6E094B2B8DBE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14" creationId="{2F0B874F-C608-1646-B587-7156A0380E16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15" creationId="{FE4F874F-59A3-0C4F-ADC6-966610997FA1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16" creationId="{079F7FFC-0A87-2B4C-ACD9-82339228EF14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17" creationId="{A7982104-6969-A143-838E-183E0D57DB8A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19" creationId="{878D260B-F64C-534C-BEAD-B92302D6E2F8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20" creationId="{9B4B7389-75FB-7945-97F7-95FEE18F2A71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21" creationId="{6529D6CA-5393-0F45-8D93-1C88853F02B3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22" creationId="{D7E6F27E-CBCD-0440-9A66-1346921A343B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23" creationId="{5142259B-12F1-EE42-B3A6-937B1E7C1ABC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24" creationId="{42FF85FB-7F10-E54A-9786-EA68B2308E84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25" creationId="{D35A405D-3C94-E344-9EBB-86C95F141093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27" creationId="{03CE4412-A488-4845-B8C3-487780603211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28" creationId="{07522C59-EE7A-D349-975E-73BE2CFB2A0B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29" creationId="{02AB221E-BA32-FA4E-B507-3865CDA2B00B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30" creationId="{4B7763C9-5FF1-064B-AA40-5B0EF34E111E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31" creationId="{D062AA43-35ED-464A-9F6D-97BD862DF489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32" creationId="{9E3B8621-3118-7145-9DB3-5F5856E02AED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33" creationId="{91C1B74A-060B-C841-97C8-F3E7F758C897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34" creationId="{916F3D3B-0476-7D4C-B8A2-7EF7CAE07760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35" creationId="{C3A26335-5D48-F84F-879D-01A8ED087447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37" creationId="{4319E230-CFA4-724B-93EF-B23496CEEE8A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38" creationId="{7552E765-D255-374E-85E7-4E7208850217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39" creationId="{120DBBE1-D1D0-2044-86A3-7A0430DC209E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40" creationId="{BE1CC052-6650-AE4A-A80C-35D55FF21570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41" creationId="{984121A3-A85D-C845-8578-1FB97A6198CB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42" creationId="{ADA71A9D-89A9-FD4F-8436-77832057B4FE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43" creationId="{60DEBE0B-0371-4E44-A6A8-BE80CD7A2905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44" creationId="{21749C72-33E0-8047-920C-E9434990CDD6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46" creationId="{E2DA76D1-2CED-B64A-9F40-5AB16E57D06A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47" creationId="{985175ED-62C9-1548-AAB9-928C7FB7D19C}"/>
          </ac:inkMkLst>
        </pc:inkChg>
        <pc:inkChg chg="add del">
          <ac:chgData name="Al Fisher" userId="56e5e478-214b-4c71-8934-b534174f7106" providerId="ADAL" clId="{B8C5775B-6D60-1647-9CD2-E10E9DB721B7}" dt="2021-07-26T13:06:04.325" v="394"/>
          <ac:inkMkLst>
            <pc:docMk/>
            <pc:sldMk cId="567292426" sldId="1291"/>
            <ac:inkMk id="49" creationId="{19E9FC03-5B78-724A-A5DD-DB233B51EDB4}"/>
          </ac:inkMkLst>
        </pc:inkChg>
        <pc:inkChg chg="add del">
          <ac:chgData name="Al Fisher" userId="56e5e478-214b-4c71-8934-b534174f7106" providerId="ADAL" clId="{B8C5775B-6D60-1647-9CD2-E10E9DB721B7}" dt="2021-07-26T13:06:04.347" v="397"/>
          <ac:inkMkLst>
            <pc:docMk/>
            <pc:sldMk cId="567292426" sldId="1291"/>
            <ac:inkMk id="50" creationId="{80C5BF32-A5A5-9643-B11E-D4B038063A73}"/>
          </ac:inkMkLst>
        </pc:inkChg>
        <pc:inkChg chg="add del">
          <ac:chgData name="Al Fisher" userId="56e5e478-214b-4c71-8934-b534174f7106" providerId="ADAL" clId="{B8C5775B-6D60-1647-9CD2-E10E9DB721B7}" dt="2021-07-26T13:06:04.333" v="395"/>
          <ac:inkMkLst>
            <pc:docMk/>
            <pc:sldMk cId="567292426" sldId="1291"/>
            <ac:inkMk id="51" creationId="{4646EDEB-B5D7-8041-945F-5242B3D24D96}"/>
          </ac:inkMkLst>
        </pc:inkChg>
        <pc:inkChg chg="add del">
          <ac:chgData name="Al Fisher" userId="56e5e478-214b-4c71-8934-b534174f7106" providerId="ADAL" clId="{B8C5775B-6D60-1647-9CD2-E10E9DB721B7}" dt="2021-07-26T13:06:04.341" v="396"/>
          <ac:inkMkLst>
            <pc:docMk/>
            <pc:sldMk cId="567292426" sldId="1291"/>
            <ac:inkMk id="52" creationId="{5D2256BA-9A80-494D-9C65-C884F8417C73}"/>
          </ac:inkMkLst>
        </pc:inkChg>
        <pc:inkChg chg="add topLvl">
          <ac:chgData name="Al Fisher" userId="56e5e478-214b-4c71-8934-b534174f7106" providerId="ADAL" clId="{B8C5775B-6D60-1647-9CD2-E10E9DB721B7}" dt="2021-07-26T13:05:29.909" v="366"/>
          <ac:inkMkLst>
            <pc:docMk/>
            <pc:sldMk cId="567292426" sldId="1291"/>
            <ac:inkMk id="54" creationId="{C80EB36D-8748-2C47-8810-8866D22FFDCA}"/>
          </ac:inkMkLst>
        </pc:inkChg>
        <pc:inkChg chg="add topLvl">
          <ac:chgData name="Al Fisher" userId="56e5e478-214b-4c71-8934-b534174f7106" providerId="ADAL" clId="{B8C5775B-6D60-1647-9CD2-E10E9DB721B7}" dt="2021-07-26T13:05:29.909" v="366"/>
          <ac:inkMkLst>
            <pc:docMk/>
            <pc:sldMk cId="567292426" sldId="1291"/>
            <ac:inkMk id="55" creationId="{B9CCC398-5A54-0443-8346-E6A2BA3E9BF8}"/>
          </ac:inkMkLst>
        </pc:inkChg>
        <pc:inkChg chg="add topLvl">
          <ac:chgData name="Al Fisher" userId="56e5e478-214b-4c71-8934-b534174f7106" providerId="ADAL" clId="{B8C5775B-6D60-1647-9CD2-E10E9DB721B7}" dt="2021-07-26T13:05:29.909" v="366"/>
          <ac:inkMkLst>
            <pc:docMk/>
            <pc:sldMk cId="567292426" sldId="1291"/>
            <ac:inkMk id="56" creationId="{20D86881-A89E-1942-8CF2-6281DEEDEC2D}"/>
          </ac:inkMkLst>
        </pc:inkChg>
        <pc:inkChg chg="add topLvl">
          <ac:chgData name="Al Fisher" userId="56e5e478-214b-4c71-8934-b534174f7106" providerId="ADAL" clId="{B8C5775B-6D60-1647-9CD2-E10E9DB721B7}" dt="2021-07-26T13:05:29.909" v="366"/>
          <ac:inkMkLst>
            <pc:docMk/>
            <pc:sldMk cId="567292426" sldId="1291"/>
            <ac:inkMk id="57" creationId="{03A878F3-0E3A-A74E-A3FA-4D6766CD1AFC}"/>
          </ac:inkMkLst>
        </pc:inkChg>
        <pc:inkChg chg="add topLvl">
          <ac:chgData name="Al Fisher" userId="56e5e478-214b-4c71-8934-b534174f7106" providerId="ADAL" clId="{B8C5775B-6D60-1647-9CD2-E10E9DB721B7}" dt="2021-07-26T13:05:29.909" v="366"/>
          <ac:inkMkLst>
            <pc:docMk/>
            <pc:sldMk cId="567292426" sldId="1291"/>
            <ac:inkMk id="58" creationId="{31081725-13A3-F94D-AAAE-50965BCC10A5}"/>
          </ac:inkMkLst>
        </pc:inkChg>
        <pc:inkChg chg="add topLvl">
          <ac:chgData name="Al Fisher" userId="56e5e478-214b-4c71-8934-b534174f7106" providerId="ADAL" clId="{B8C5775B-6D60-1647-9CD2-E10E9DB721B7}" dt="2021-07-26T13:05:29.909" v="366"/>
          <ac:inkMkLst>
            <pc:docMk/>
            <pc:sldMk cId="567292426" sldId="1291"/>
            <ac:inkMk id="59" creationId="{F42F40F9-4BA9-BC46-ACE0-4D5B78F1EF80}"/>
          </ac:inkMkLst>
        </pc:inkChg>
        <pc:inkChg chg="add topLvl">
          <ac:chgData name="Al Fisher" userId="56e5e478-214b-4c71-8934-b534174f7106" providerId="ADAL" clId="{B8C5775B-6D60-1647-9CD2-E10E9DB721B7}" dt="2021-07-26T13:05:29.909" v="366"/>
          <ac:inkMkLst>
            <pc:docMk/>
            <pc:sldMk cId="567292426" sldId="1291"/>
            <ac:inkMk id="60" creationId="{ECF3FCCA-25B6-4348-8AA0-9EF4D242A160}"/>
          </ac:inkMkLst>
        </pc:inkChg>
        <pc:inkChg chg="add topLvl">
          <ac:chgData name="Al Fisher" userId="56e5e478-214b-4c71-8934-b534174f7106" providerId="ADAL" clId="{B8C5775B-6D60-1647-9CD2-E10E9DB721B7}" dt="2021-07-26T13:05:29.909" v="366"/>
          <ac:inkMkLst>
            <pc:docMk/>
            <pc:sldMk cId="567292426" sldId="1291"/>
            <ac:inkMk id="61" creationId="{CBA5BC17-2A42-3841-9B8A-2672127F157C}"/>
          </ac:inkMkLst>
        </pc:inkChg>
        <pc:inkChg chg="add topLvl">
          <ac:chgData name="Al Fisher" userId="56e5e478-214b-4c71-8934-b534174f7106" providerId="ADAL" clId="{B8C5775B-6D60-1647-9CD2-E10E9DB721B7}" dt="2021-07-26T13:05:29.909" v="366"/>
          <ac:inkMkLst>
            <pc:docMk/>
            <pc:sldMk cId="567292426" sldId="1291"/>
            <ac:inkMk id="62" creationId="{384073E7-13F7-4141-A0DD-E3C0BC140107}"/>
          </ac:inkMkLst>
        </pc:inkChg>
        <pc:inkChg chg="add del">
          <ac:chgData name="Al Fisher" userId="56e5e478-214b-4c71-8934-b534174f7106" providerId="ADAL" clId="{B8C5775B-6D60-1647-9CD2-E10E9DB721B7}" dt="2021-07-26T13:05:16.469" v="351"/>
          <ac:inkMkLst>
            <pc:docMk/>
            <pc:sldMk cId="567292426" sldId="1291"/>
            <ac:inkMk id="63" creationId="{FCF03B00-238C-0448-AD7B-7363886A843E}"/>
          </ac:inkMkLst>
        </pc:inkChg>
        <pc:inkChg chg="add">
          <ac:chgData name="Al Fisher" userId="56e5e478-214b-4c71-8934-b534174f7106" providerId="ADAL" clId="{B8C5775B-6D60-1647-9CD2-E10E9DB721B7}" dt="2021-07-26T13:05:21.689" v="352"/>
          <ac:inkMkLst>
            <pc:docMk/>
            <pc:sldMk cId="567292426" sldId="1291"/>
            <ac:inkMk id="65" creationId="{891C73F8-D8B0-0D43-B1BD-FEEC97C44B8B}"/>
          </ac:inkMkLst>
        </pc:inkChg>
        <pc:inkChg chg="add">
          <ac:chgData name="Al Fisher" userId="56e5e478-214b-4c71-8934-b534174f7106" providerId="ADAL" clId="{B8C5775B-6D60-1647-9CD2-E10E9DB721B7}" dt="2021-07-26T13:05:22.720" v="353"/>
          <ac:inkMkLst>
            <pc:docMk/>
            <pc:sldMk cId="567292426" sldId="1291"/>
            <ac:inkMk id="66" creationId="{23B64050-322F-694C-ABA3-54F5669F4B9B}"/>
          </ac:inkMkLst>
        </pc:inkChg>
        <pc:inkChg chg="add">
          <ac:chgData name="Al Fisher" userId="56e5e478-214b-4c71-8934-b534174f7106" providerId="ADAL" clId="{B8C5775B-6D60-1647-9CD2-E10E9DB721B7}" dt="2021-07-26T13:05:23.354" v="354"/>
          <ac:inkMkLst>
            <pc:docMk/>
            <pc:sldMk cId="567292426" sldId="1291"/>
            <ac:inkMk id="67" creationId="{E82DDF31-396E-E246-89CC-FE6F29032349}"/>
          </ac:inkMkLst>
        </pc:inkChg>
        <pc:inkChg chg="add">
          <ac:chgData name="Al Fisher" userId="56e5e478-214b-4c71-8934-b534174f7106" providerId="ADAL" clId="{B8C5775B-6D60-1647-9CD2-E10E9DB721B7}" dt="2021-07-26T13:05:23.669" v="355"/>
          <ac:inkMkLst>
            <pc:docMk/>
            <pc:sldMk cId="567292426" sldId="1291"/>
            <ac:inkMk id="68" creationId="{72882370-AA2A-C74D-AB31-D2A7DF3C1B9A}"/>
          </ac:inkMkLst>
        </pc:inkChg>
        <pc:inkChg chg="add">
          <ac:chgData name="Al Fisher" userId="56e5e478-214b-4c71-8934-b534174f7106" providerId="ADAL" clId="{B8C5775B-6D60-1647-9CD2-E10E9DB721B7}" dt="2021-07-26T13:05:24.032" v="356"/>
          <ac:inkMkLst>
            <pc:docMk/>
            <pc:sldMk cId="567292426" sldId="1291"/>
            <ac:inkMk id="69" creationId="{26EBEFDC-BB59-994C-99E3-88AB29906720}"/>
          </ac:inkMkLst>
        </pc:inkChg>
        <pc:inkChg chg="add">
          <ac:chgData name="Al Fisher" userId="56e5e478-214b-4c71-8934-b534174f7106" providerId="ADAL" clId="{B8C5775B-6D60-1647-9CD2-E10E9DB721B7}" dt="2021-07-26T13:05:24.907" v="357"/>
          <ac:inkMkLst>
            <pc:docMk/>
            <pc:sldMk cId="567292426" sldId="1291"/>
            <ac:inkMk id="70" creationId="{A16A3F52-F988-FD43-A67C-07CF57D5C4CD}"/>
          </ac:inkMkLst>
        </pc:inkChg>
        <pc:inkChg chg="add">
          <ac:chgData name="Al Fisher" userId="56e5e478-214b-4c71-8934-b534174f7106" providerId="ADAL" clId="{B8C5775B-6D60-1647-9CD2-E10E9DB721B7}" dt="2021-07-26T13:05:25.043" v="358"/>
          <ac:inkMkLst>
            <pc:docMk/>
            <pc:sldMk cId="567292426" sldId="1291"/>
            <ac:inkMk id="71" creationId="{7324658B-89D7-A84E-9D28-17E24E39D0B3}"/>
          </ac:inkMkLst>
        </pc:inkChg>
        <pc:inkChg chg="add">
          <ac:chgData name="Al Fisher" userId="56e5e478-214b-4c71-8934-b534174f7106" providerId="ADAL" clId="{B8C5775B-6D60-1647-9CD2-E10E9DB721B7}" dt="2021-07-26T13:05:26.532" v="359"/>
          <ac:inkMkLst>
            <pc:docMk/>
            <pc:sldMk cId="567292426" sldId="1291"/>
            <ac:inkMk id="72" creationId="{06D5B431-5E70-7E47-BA74-D058C2706286}"/>
          </ac:inkMkLst>
        </pc:inkChg>
        <pc:inkChg chg="add">
          <ac:chgData name="Al Fisher" userId="56e5e478-214b-4c71-8934-b534174f7106" providerId="ADAL" clId="{B8C5775B-6D60-1647-9CD2-E10E9DB721B7}" dt="2021-07-26T13:05:27.025" v="360"/>
          <ac:inkMkLst>
            <pc:docMk/>
            <pc:sldMk cId="567292426" sldId="1291"/>
            <ac:inkMk id="73" creationId="{63BB9501-1F94-AB44-BE43-CE7FB0CDC213}"/>
          </ac:inkMkLst>
        </pc:inkChg>
        <pc:inkChg chg="add">
          <ac:chgData name="Al Fisher" userId="56e5e478-214b-4c71-8934-b534174f7106" providerId="ADAL" clId="{B8C5775B-6D60-1647-9CD2-E10E9DB721B7}" dt="2021-07-26T13:05:27.187" v="361"/>
          <ac:inkMkLst>
            <pc:docMk/>
            <pc:sldMk cId="567292426" sldId="1291"/>
            <ac:inkMk id="74" creationId="{DBE4DF83-856E-B748-AF15-BE7731CFA3C5}"/>
          </ac:inkMkLst>
        </pc:inkChg>
        <pc:inkChg chg="add">
          <ac:chgData name="Al Fisher" userId="56e5e478-214b-4c71-8934-b534174f7106" providerId="ADAL" clId="{B8C5775B-6D60-1647-9CD2-E10E9DB721B7}" dt="2021-07-26T13:05:28.209" v="362"/>
          <ac:inkMkLst>
            <pc:docMk/>
            <pc:sldMk cId="567292426" sldId="1291"/>
            <ac:inkMk id="75" creationId="{3DA0CD97-E552-084B-B693-49BB0E4B594C}"/>
          </ac:inkMkLst>
        </pc:inkChg>
        <pc:inkChg chg="add">
          <ac:chgData name="Al Fisher" userId="56e5e478-214b-4c71-8934-b534174f7106" providerId="ADAL" clId="{B8C5775B-6D60-1647-9CD2-E10E9DB721B7}" dt="2021-07-26T13:05:29.013" v="363"/>
          <ac:inkMkLst>
            <pc:docMk/>
            <pc:sldMk cId="567292426" sldId="1291"/>
            <ac:inkMk id="76" creationId="{59FADEA5-0901-9A47-88BD-F669D697D964}"/>
          </ac:inkMkLst>
        </pc:inkChg>
        <pc:inkChg chg="add">
          <ac:chgData name="Al Fisher" userId="56e5e478-214b-4c71-8934-b534174f7106" providerId="ADAL" clId="{B8C5775B-6D60-1647-9CD2-E10E9DB721B7}" dt="2021-07-26T13:05:29.143" v="364"/>
          <ac:inkMkLst>
            <pc:docMk/>
            <pc:sldMk cId="567292426" sldId="1291"/>
            <ac:inkMk id="77" creationId="{8D88DAB4-1C5C-634A-B171-2866986EFB2F}"/>
          </ac:inkMkLst>
        </pc:inkChg>
        <pc:inkChg chg="add">
          <ac:chgData name="Al Fisher" userId="56e5e478-214b-4c71-8934-b534174f7106" providerId="ADAL" clId="{B8C5775B-6D60-1647-9CD2-E10E9DB721B7}" dt="2021-07-26T13:05:29.304" v="365"/>
          <ac:inkMkLst>
            <pc:docMk/>
            <pc:sldMk cId="567292426" sldId="1291"/>
            <ac:inkMk id="78" creationId="{33597A7C-2A82-5545-AA8D-DCC4AC34B776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0" creationId="{399DD1A5-1949-7848-8EE9-00D50F834786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1" creationId="{3E5C6DD4-9701-BF40-BE11-E125DFBB62DA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2" creationId="{301E11A3-3057-1541-8EDD-FBCD214B86A8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3" creationId="{468F5623-DF9C-CA44-B272-B6E59465C438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4" creationId="{E30E03BE-DB54-4B4F-A041-217697FB7926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5" creationId="{B564DB2D-80F7-E944-A564-628F507F905D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6" creationId="{290B7CF8-00DE-F843-8213-23B3878D97EF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7" creationId="{7F068F37-08E6-4045-B977-8C81AC1BC421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8" creationId="{F8F6DA51-E651-9F49-BDB4-5DDC9A1C89AB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89" creationId="{F93FBBEF-A576-4440-A00D-29E17D87D245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0" creationId="{3B2553DA-47A3-4845-97B5-8D0FE6FF740F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1" creationId="{CBE4BFD3-8526-EC46-87F8-B79B82FBAB91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2" creationId="{F5C7D74C-C708-4344-9FCD-1A5D96496C46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4" creationId="{9CA43A62-A687-8E4F-8E17-25181D66A74A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5" creationId="{B22FF2DB-7101-634D-95EF-6119D01CCB65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6" creationId="{A33934EC-649D-FE4C-BFA4-4DBD4F38B0AE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7" creationId="{0F096A36-BF29-E549-8EFA-ADC3B855F3F4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8" creationId="{2B2C217B-1C87-B449-9CF5-31569B331047}"/>
          </ac:inkMkLst>
        </pc:inkChg>
        <pc:inkChg chg="add topLvl">
          <ac:chgData name="Al Fisher" userId="56e5e478-214b-4c71-8934-b534174f7106" providerId="ADAL" clId="{B8C5775B-6D60-1647-9CD2-E10E9DB721B7}" dt="2021-07-26T13:05:53.284" v="393"/>
          <ac:inkMkLst>
            <pc:docMk/>
            <pc:sldMk cId="567292426" sldId="1291"/>
            <ac:inkMk id="99" creationId="{41DE4D98-416E-F848-BCC8-B57D5B24E1BB}"/>
          </ac:inkMkLst>
        </pc:inkChg>
        <pc:inkChg chg="add">
          <ac:chgData name="Al Fisher" userId="56e5e478-214b-4c71-8934-b534174f7106" providerId="ADAL" clId="{B8C5775B-6D60-1647-9CD2-E10E9DB721B7}" dt="2021-07-26T13:05:49.516" v="388"/>
          <ac:inkMkLst>
            <pc:docMk/>
            <pc:sldMk cId="567292426" sldId="1291"/>
            <ac:inkMk id="101" creationId="{99B2FC3B-78ED-374E-9BE5-7AB0B7EECAC0}"/>
          </ac:inkMkLst>
        </pc:inkChg>
        <pc:inkChg chg="add">
          <ac:chgData name="Al Fisher" userId="56e5e478-214b-4c71-8934-b534174f7106" providerId="ADAL" clId="{B8C5775B-6D60-1647-9CD2-E10E9DB721B7}" dt="2021-07-26T13:05:50.459" v="389"/>
          <ac:inkMkLst>
            <pc:docMk/>
            <pc:sldMk cId="567292426" sldId="1291"/>
            <ac:inkMk id="102" creationId="{ECE9B8E9-0F75-674B-8C35-F23954812E41}"/>
          </ac:inkMkLst>
        </pc:inkChg>
        <pc:inkChg chg="add">
          <ac:chgData name="Al Fisher" userId="56e5e478-214b-4c71-8934-b534174f7106" providerId="ADAL" clId="{B8C5775B-6D60-1647-9CD2-E10E9DB721B7}" dt="2021-07-26T13:05:51.637" v="390"/>
          <ac:inkMkLst>
            <pc:docMk/>
            <pc:sldMk cId="567292426" sldId="1291"/>
            <ac:inkMk id="103" creationId="{117DDABC-9500-CA4B-B17E-F6C321B35AE1}"/>
          </ac:inkMkLst>
        </pc:inkChg>
        <pc:inkChg chg="add">
          <ac:chgData name="Al Fisher" userId="56e5e478-214b-4c71-8934-b534174f7106" providerId="ADAL" clId="{B8C5775B-6D60-1647-9CD2-E10E9DB721B7}" dt="2021-07-26T13:05:52.328" v="391"/>
          <ac:inkMkLst>
            <pc:docMk/>
            <pc:sldMk cId="567292426" sldId="1291"/>
            <ac:inkMk id="104" creationId="{E20EAFBD-11CB-6D45-95F2-FF3EA24559EF}"/>
          </ac:inkMkLst>
        </pc:inkChg>
        <pc:inkChg chg="add">
          <ac:chgData name="Al Fisher" userId="56e5e478-214b-4c71-8934-b534174f7106" providerId="ADAL" clId="{B8C5775B-6D60-1647-9CD2-E10E9DB721B7}" dt="2021-07-26T13:05:52.475" v="392"/>
          <ac:inkMkLst>
            <pc:docMk/>
            <pc:sldMk cId="567292426" sldId="1291"/>
            <ac:inkMk id="105" creationId="{68CA5AB0-B31E-B544-85BD-32159986C98C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107" creationId="{DD76B09A-482B-F749-899D-D869527ABF35}"/>
          </ac:inkMkLst>
        </pc:inkChg>
        <pc:inkChg chg="add topLvl">
          <ac:chgData name="Al Fisher" userId="56e5e478-214b-4c71-8934-b534174f7106" providerId="ADAL" clId="{B8C5775B-6D60-1647-9CD2-E10E9DB721B7}" dt="2021-07-26T13:06:12.935" v="404"/>
          <ac:inkMkLst>
            <pc:docMk/>
            <pc:sldMk cId="567292426" sldId="1291"/>
            <ac:inkMk id="108" creationId="{D308CA2A-1CC4-DA48-98C0-7C0B8005DE6B}"/>
          </ac:inkMkLst>
        </pc:inkChg>
        <pc:inkChg chg="add">
          <ac:chgData name="Al Fisher" userId="56e5e478-214b-4c71-8934-b534174f7106" providerId="ADAL" clId="{B8C5775B-6D60-1647-9CD2-E10E9DB721B7}" dt="2021-07-26T13:06:10.758" v="401"/>
          <ac:inkMkLst>
            <pc:docMk/>
            <pc:sldMk cId="567292426" sldId="1291"/>
            <ac:inkMk id="110" creationId="{4FC10ECE-D23A-1842-91DE-A12F6BD43EC2}"/>
          </ac:inkMkLst>
        </pc:inkChg>
        <pc:inkChg chg="add">
          <ac:chgData name="Al Fisher" userId="56e5e478-214b-4c71-8934-b534174f7106" providerId="ADAL" clId="{B8C5775B-6D60-1647-9CD2-E10E9DB721B7}" dt="2021-07-26T13:06:11.694" v="402"/>
          <ac:inkMkLst>
            <pc:docMk/>
            <pc:sldMk cId="567292426" sldId="1291"/>
            <ac:inkMk id="111" creationId="{303B91C4-69E2-7647-B9BF-ECBA3F314E8C}"/>
          </ac:inkMkLst>
        </pc:inkChg>
        <pc:inkChg chg="add">
          <ac:chgData name="Al Fisher" userId="56e5e478-214b-4c71-8934-b534174f7106" providerId="ADAL" clId="{B8C5775B-6D60-1647-9CD2-E10E9DB721B7}" dt="2021-07-26T13:06:11.842" v="403"/>
          <ac:inkMkLst>
            <pc:docMk/>
            <pc:sldMk cId="567292426" sldId="1291"/>
            <ac:inkMk id="112" creationId="{3EC57D28-9109-204A-9A20-65FEBEE2690D}"/>
          </ac:inkMkLst>
        </pc:inkChg>
        <pc:inkChg chg="add">
          <ac:chgData name="Al Fisher" userId="56e5e478-214b-4c71-8934-b534174f7106" providerId="ADAL" clId="{B8C5775B-6D60-1647-9CD2-E10E9DB721B7}" dt="2021-07-26T13:06:33.820" v="405"/>
          <ac:inkMkLst>
            <pc:docMk/>
            <pc:sldMk cId="567292426" sldId="1291"/>
            <ac:inkMk id="114" creationId="{3629E1FA-688F-6D47-801E-792DAA1A782B}"/>
          </ac:inkMkLst>
        </pc:inkChg>
        <pc:inkChg chg="add">
          <ac:chgData name="Al Fisher" userId="56e5e478-214b-4c71-8934-b534174f7106" providerId="ADAL" clId="{B8C5775B-6D60-1647-9CD2-E10E9DB721B7}" dt="2021-07-26T13:06:34.924" v="406"/>
          <ac:inkMkLst>
            <pc:docMk/>
            <pc:sldMk cId="567292426" sldId="1291"/>
            <ac:inkMk id="115" creationId="{6CE819E9-FEF6-2A4C-8207-E95EADCDB39A}"/>
          </ac:inkMkLst>
        </pc:inkChg>
        <pc:inkChg chg="add">
          <ac:chgData name="Al Fisher" userId="56e5e478-214b-4c71-8934-b534174f7106" providerId="ADAL" clId="{B8C5775B-6D60-1647-9CD2-E10E9DB721B7}" dt="2021-07-26T13:06:35.308" v="407"/>
          <ac:inkMkLst>
            <pc:docMk/>
            <pc:sldMk cId="567292426" sldId="1291"/>
            <ac:inkMk id="116" creationId="{9DC52378-A72E-1641-BE61-1368CEC535F3}"/>
          </ac:inkMkLst>
        </pc:inkChg>
        <pc:inkChg chg="add">
          <ac:chgData name="Al Fisher" userId="56e5e478-214b-4c71-8934-b534174f7106" providerId="ADAL" clId="{B8C5775B-6D60-1647-9CD2-E10E9DB721B7}" dt="2021-07-26T13:06:35.513" v="408"/>
          <ac:inkMkLst>
            <pc:docMk/>
            <pc:sldMk cId="567292426" sldId="1291"/>
            <ac:inkMk id="117" creationId="{E2517FCE-2A8B-A942-AAB7-548CAA329B76}"/>
          </ac:inkMkLst>
        </pc:inkChg>
        <pc:inkChg chg="add">
          <ac:chgData name="Al Fisher" userId="56e5e478-214b-4c71-8934-b534174f7106" providerId="ADAL" clId="{B8C5775B-6D60-1647-9CD2-E10E9DB721B7}" dt="2021-07-26T13:06:35.977" v="409"/>
          <ac:inkMkLst>
            <pc:docMk/>
            <pc:sldMk cId="567292426" sldId="1291"/>
            <ac:inkMk id="118" creationId="{86931458-8461-1D43-AE6A-20F987CEE822}"/>
          </ac:inkMkLst>
        </pc:inkChg>
        <pc:inkChg chg="add">
          <ac:chgData name="Al Fisher" userId="56e5e478-214b-4c71-8934-b534174f7106" providerId="ADAL" clId="{B8C5775B-6D60-1647-9CD2-E10E9DB721B7}" dt="2021-07-26T13:06:36.393" v="410"/>
          <ac:inkMkLst>
            <pc:docMk/>
            <pc:sldMk cId="567292426" sldId="1291"/>
            <ac:inkMk id="119" creationId="{126B8603-1916-6B44-8BE8-023B0740F67A}"/>
          </ac:inkMkLst>
        </pc:inkChg>
        <pc:inkChg chg="add">
          <ac:chgData name="Al Fisher" userId="56e5e478-214b-4c71-8934-b534174f7106" providerId="ADAL" clId="{B8C5775B-6D60-1647-9CD2-E10E9DB721B7}" dt="2021-07-26T13:06:36.567" v="411"/>
          <ac:inkMkLst>
            <pc:docMk/>
            <pc:sldMk cId="567292426" sldId="1291"/>
            <ac:inkMk id="120" creationId="{336BA7EB-CD0E-D643-8C26-BA07EDF77C34}"/>
          </ac:inkMkLst>
        </pc:inkChg>
        <pc:inkChg chg="add">
          <ac:chgData name="Al Fisher" userId="56e5e478-214b-4c71-8934-b534174f7106" providerId="ADAL" clId="{B8C5775B-6D60-1647-9CD2-E10E9DB721B7}" dt="2021-07-26T13:06:36.756" v="412"/>
          <ac:inkMkLst>
            <pc:docMk/>
            <pc:sldMk cId="567292426" sldId="1291"/>
            <ac:inkMk id="121" creationId="{5C129C53-7C0E-724F-B82C-8D5900301331}"/>
          </ac:inkMkLst>
        </pc:inkChg>
      </pc:sldChg>
      <pc:sldChg chg="new del">
        <pc:chgData name="Al Fisher" userId="56e5e478-214b-4c71-8934-b534174f7106" providerId="ADAL" clId="{B8C5775B-6D60-1647-9CD2-E10E9DB721B7}" dt="2021-07-26T13:01:42.244" v="288" actId="2696"/>
        <pc:sldMkLst>
          <pc:docMk/>
          <pc:sldMk cId="4054806446" sldId="12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CAD25-2A38-491E-8120-6B8E06BC3A92}" type="datetimeFigureOut">
              <a:rPr lang="en-GB" smtClean="0"/>
              <a:pPr/>
              <a:t>13/10/2022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9E6E-CBB7-49F2-A722-8D1DB93338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590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09:32:46.2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1,'16'0,"-1"0,0 1,1 1,-1 1,0 0,0 1,-1 0,1 1,-1 1,0 0,0 1,-1 0,15 11,106 67,191 89,-289-154,-1 2,-1 1,-1 2,45 44,38 29,-91-81,0-2,1 0,0-2,29 10,9-10,-3-1,-41-3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59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-1897-1501 1962 0,'0'0'43'0,"-3"0"9"0,-2-2 1 0,0 0 3 0,0-3-45 0,0 1-11 15,0-1 0-15,3-1 0 16,-3-1 39-16,2 3 5 0,1-3 2 0,-3 0 0 0,2 1-2 0,1 1-1 15,-1-1 0-15,3 1 0 0,3 1 12 0,-3 2 2 16,2-1 1-16,1 1 0 0,2 2-2 0,-3 2-1 16,1-2 0-16,2 3 0 0,0 1-8 0,0 0-2 15,2 3 0-15,1 2 0 0,-1-2-12 0,1 1-2 16,-1 1-1-16,1 2 0 0,-1 1-9 0,-2 1-1 16,3 2-1-16,-3-1 0 0,2 1 0 0,-2 1 0 15,3-1 0-15,-3-1 0 0,2-1 1 0,-2 0 1 16,0 1 0-16,-2-1 0 0,2 0-13 0,0 0-8 15,0-1 10-15,-3 1-10 0,3-2 14 0,-2-4-3 16,-1 1-1-16,1-1 0 0,-1 2-2 0,1-5-8 0,-3-4 12 0,0 0-4 16,0 0-8-16,0 0 0 0,0 0 9 0,0 0-9 15,0 0 0-15,0 0 0 0,0 0 0 0,0 0 0 16,-5-6 0-16,2 1 0 0,1-1 0 0,-3-3 8 16,2 2-8-16,-2-2 0 0,0-2 0 0,0 2 0 15,0 0 0-15,0-2 0 0,0 0 0 0,-2-2-8 16,-1-3 8-16,1 1 0 0,-1-3 10 0,1 0-10 15,-3 1 0-15,2-1 0 0,1 0 0 0,-3 0 0 16,2 1 0-16,1-1 0 0,-1 2 0 0,-2-1 0 16,3 3 0-16,-1 1 8 0,3 2-8 0,0 2 0 15,3 2 0-15,-1 1 0 0,1-1 0 0,2 3 0 16,2 1 8-16,-2 3-8 0,3-2 0 0,-3 2 0 16,5 0 8-16,0 0-8 0,2 2 0 0,3 1 0 15,0-1 0-15,3 2 8 0,-1 1-8 0,1-1 0 0,2 1 0 16,0-3 0-16,0 2 8 0,0-2-8 0,0 3 0 0,2-1 8 15,-2 1-8-15,0-1 0 0,3 3 14 0,-1-3-3 16,3 3-1-16,-2-3 0 0,-1 3-1 0,3-3 0 16,0 3 0-16,-3 0 0 0,1-5 2 0,-3 2 0 15,0 1 0-15,0-1 0 0,-3 1-11 0,-2-3 0 16,0 0 0-16,0 0 8 0,-5-2-8 0,3 3 12 16,-3-3-12-16,-3 2 12 0,1 0-12 0,-3-2 8 15,0 0-8-15,0 0 8 0,0 0-8 0,0 0 8 16,0 0-8-16,0 0 8 15,0 0-89-15,2 5-19 0,-2-3-3 0,0-2-1340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60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130 81 1688 0,'-2'-5'37'0,"2"1"8"0,0-5 2 0,-3 3 0 0,3-1-38 0,0 0-9 0,0-2 0 0,3 3 0 15,-3-1 76-15,0 0 14 0,2 3 2 0,-2-1 1 16,0 1-25-16,0 4-6 0,3-2-1 0,-3 2 0 15,0 0-4-15,0 0-1 0,0 0 0 0,0 0 0 16,0 0 0-16,0 0 0 0,0 0 0 0,0 0 0 16,0 0-21-16,-3 4-5 0,3 3-1 0,-2 2 0 15,2 0-5-15,-3 2-2 0,3 2 0 0,-2 3 0 16,2 1 0-16,0 1 0 0,-3 2 0 0,3 0 0 16,0 0 0-16,0 0 0 0,0 0 0 0,0-2 0 15,0-3 2-15,0 3 0 0,0-2 0 0,0-1 0 16,0 1-1-16,-2-1 0 0,2 3 0 0,-3 2 0 0,3 2-7 15,0 2 0-15,-2 3-1 0,2 4 0 0,-3-2-3 16,3 0 0-16,0-5 0 0,0 1 0 0,-2-1-4 0,2-2 0 16,0-2-8-16,-3 5 12 0,3-1-4 0,0 0-8 15,0 5 11-15,0 2-11 0,0 0 11 0,0-2-11 16,0 0 10-16,0-2-10 0,0-5 10 0,0 0-10 16,0 0 10-16,-2-2-10 0,-1 2 12 0,3 1-3 15,-2 3-1-15,-1 5 0 0,3 3 0 0,-2 1-8 16,2-2 12-16,-3-2-4 0,3-4-8 0,-2-3 10 15,-1-1-10-15,3 1 10 0,-2-4-10 0,-1 2 12 16,1 3-12-16,2 3 12 0,-3 3-12 0,1 3 0 16,2-1 9-16,-3-2-9 0,3-2 0 0,-2-2 0 15,2-3 0-15,-3-2 8 0,1-2-8 0,2 0 8 0,0 0-8 16,-3 4 8-16,1 1 18 0,2 2 4 0,-3 1 1 0,3 3 0 31,0 0-47-31,-2-4-10 0,2-2-2 0,0-1 0 0,-3-4 28 0,1 0 0 0,2-2 0 0,-3 2 0 16,3-3 0-16,-2 3 0 0,2 0 0 0,-3 5 0 15,3 1 0-15,-2 1 0 0,2 0 0 0,-3-1 0 16,1-1 0-16,2-3 0 0,0 0 0 0,-3-4 8 16,3-1-8-16,-2-1 0 0,2 0 0 0,-3-3 0 15,1 2 0-15,-1 1 0 0,1 2 0 0,-1 2 0 16,1 0 0-16,-1 2 0 0,1 4 0 0,2-1 0 16,-3-1 0-16,1-2 0 0,-1-2 0 0,3 0 8 15,0-4-8-15,0-3 0 0,0 0 0 0,0 1 0 16,0-3 0-16,0 0 0 0,0 0 0 0,0-2 0 15,0 0 0-15,0 0 0 0,0 2 0 0,0-2 0 16,3 2 0-16,-3 0 0 0,0 0 0 0,0 2 0 0,0 1 0 16,2-3 0-16,1 0 0 0,2 2 0 15,-3-4 0-15,1 2 0 0,-3 0 0 0,0-2 0 0,2 0 0 16,-2 0 0-16,3 2 0 0,-3-5 0 0,0 1 0 0,0-2 0 16,2-1 0-16,-2-4 0 0,0 0 0 0,0 4 0 15,0-4 0-15,0 0 0 0,3 5-11 0,-3-5 11 16,0 0-13-16,0 0 5 15,0 0-24-15,0 0-5 0,5 2-1 0,-5-2 0 16,0 0-83-16,0 0-17 0,0 0-3 0,0 0-1 16,0 0-90-16,0 0-19 0,0 0-3 0</inkml:trace>
  <inkml:trace contextRef="#ctx0" brushRef="#br0" timeOffset="1">-54 2739 2178 0,'0'0'48'0,"0"0"9"0,0 0 3 0,0 0 1 0,0 0-49 0,0 0-12 0,0 0 0 0,0 0 0 16,-3-2 34-16,3 2 4 0,0 0 1 0,0 0 0 15,0 0 1-15,0 0 0 0,0 0 0 0,0 0 0 16,0 0 9-16,3 4 3 0,-3 1 0 0,2 1 0 15,1 1 9-15,-3 2 3 0,2 2 0 0,1 0 0 16,-1 2-24-16,1 3-4 0,-1-1 0 0,-2 1-1 0,3-1-5 16,-1 3-1-16,1-2 0 0,-1-1 0 0,1-1-3 15,-1-1-1-15,0 0 0 0,1 0 0 0,-1-1-10 16,1-4-3-16,-1 1 0 0,1 0 0 0,-1 0-3 0,1-2-1 16,-1-1 0-16,1 1 0 0,-1-3 2 0,-2-4 0 15,3 3 0-15,-3-3 0 0,0 0-10 0,5 2 10 16,0-2-10-16,0 0 10 0,5-2-10 0,-5 2 12 15,0-3-12-15,0-1 12 0,2 0-12 0,3-1 12 16,0 1-12-16,0-1 12 0,0-1-12 0,3-1 0 16,-1 0 9-16,1 1-9 0,-1-1 0 0,1 0 8 15,-3-2-8-15,2 1 0 0,-2-1 0 0,0 0 8 16,0 2-8-16,-2-2 0 0,2 0 8 0,-3 3-8 0,1-1 8 16,-3 0-8-16,2 3 0 0,-2-3 9 0,0 5-9 15,-2-2 0-15,2-1 10 0,-5 5-10 0,2-2 8 0,3 0-8 16,-5 2 8-16,0 0-8 0,0 0 0 0,0 0 8 15,0 0-8-15,0 0 0 0,3 0 0 0,-3 0 0 32,0 0-70-32,0 0-19 0,0 0-4 0,0 0-1 15,0 0-78-15,0-5-16 0,0 1-4 0,-3-5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62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-1842-3167 540 0,'0'0'12'0,"0"0"2"0,0 0 1 0,0 0 0 0,0 0-15 0,2-5 0 16,-2-1 0-16,3 1 0 0,-3 3 87 0,2-2 14 16,1-1 3-16,-1 1 1 0,1-1 12 0,-1 1 3 15,1 0 0-15,-1-1 0 0,-2 5-5 0,0 0-1 16,3-2 0-16,-3 2 0 0,0 0-30 0,0 0-5 16,0 0-2-16,0 0 0 0,0 0-14 0,0 0-3 0,0 0-1 15,0 0 0-15,0 0-19 0,0 0-3 0,-5 2-1 16,0 3 0-16,2-1-14 0,1 0-3 0,-3 1-1 15,0 2 0-15,2-3 10 0,-2 3 3 0,-2-3 0 0,-1 3 0 16,3 2 11-16,-2-3 2 0,2 1 1 0,0 0 0 16,0 1-17-16,0 1-4 0,0 0-1 0,-3 0 0 15,3 2 0-15,-2-2 0 0,-1 0 0 0,1 0 0 16,2 0 2-16,-3 0 1 0,3-3 0 0,0 1 0 16,-2-1-17-16,2 1-9 0,2-2 10 0,1-1-10 15,2-4 11-15,-5 7-11 0,5-1 12 0,0-6-12 16,0 0 8-16,-3 5-8 0,3-5 0 0,-2 6 0 15,0 1 0-15,-1-2 0 0,3-1 0 0,-2 3 0 16,2-3 0-16,-3 3 0 0,3-1 0 0,0-1 0 16,-2 1 0-16,2 1 0 0,0-2 0 0,0-5 0 15,0 0 0-15,2 4 0 0,-2 0 0 0,3 3 0 16,-1-5 0-16,3 3 0 0,-3-3 0 0,3 0 0 16,3 0 0-16,-3-2 0 0,5 3 8 0,-3-3-8 0,3 0 0 15,0 2 0-15,-2 0 0 0,2-2 0 0,2 2 8 0,-2 0-8 16,3-2 0-16,-1 3 0 0,-2-1 10 0,3 0-10 15,-1 0 8-15,-2-2-8 0,3 5 12 0,-3-3-4 16,2 2 0-16,-2-1 0 0,-2 1 0 0,2-2-8 16,-3 3 12-16,3-1-4 0,-2-2 8 0,-1 3 2 15,1-1 0-15,-3 1 0 0,0-1-18 0,2-2 0 16,-2 3 0-16,0-1 0 0,3 1 0 0,-6-3 13 16,1 0-4-16,-1 0-1 0,1 1 0 0,-1-1-8 15,3 0 12-15,-5-2-4 0,2 2-8 0,-2-2 8 0,0 0-8 16,0 0 8-16,3 2-8 0,-3-2-14 0,0 0 3 0,0 0 1 31,0 0-186-31,0 0-36 0</inkml:trace>
  <inkml:trace contextRef="#ctx0" brushRef="#br0" timeOffset="1">-1076-2353 1936 0,'0'0'43'0,"0"0"9"0,0 0 1 0,0 0 1 0,3 0-43 0,-3 0-11 0,0 0 0 0,0 0 0 15,5 2 0-15,-5-2 0 0,0 0 0 0,0 0 0 16,0 0 8-16,0 0-8 0,0 0 8 0,0 0-8 15,0 0 38-15,0 0 2 0,0 0 1 0,0 0 0 0,0 0 10 16,0 0 1-16,0 0 1 0,0 0 0 0,0 0-15 0,0 0-3 16,0 0-1-16,-5 0 0 0,5 0-5 0,-5 3-1 15,5-3 0-15,-5 0 0 0,0 0 2 0,0 0 0 16,-3 2 0-16,3-2 0 0,0 0-3 0,-2 2-1 16,2 0 0-16,0-2 0 0,0 3-10 0,0-1-3 15,-3 0 0-15,1 0 0 0,2 0-5 0,-3 1-8 16,3-3 11-16,-2 2-11 0,2 0 16 0,-3 0-4 15,3-2-1-15,-2 2 0 0,-1-2 1 0,1 0 0 16,-1 0 0-16,1 0 0 0,-1-2 1 0,-2 2 1 16,3 0 0-16,-1 0 0 0,-2 0 6 0,3 2 2 15,-3 1 0-15,0-1 0 0,2 2-22 0,1-1 0 0,-1 1 0 0,-2 0 0 16,3-1 0-16,0 1 0 0,-1 1 0 0,3-1 0 16,-2-2 0-16,-1 0 0 0,8-2 0 0,-7 3 0 15,2-1 0-15,5-2 8 0,-5-2-8 0,5 2 0 16,0 0 8-16,-5 0-8 0,5 0 8 0,0 0-8 15,0 0 11-15,0 0-3 0,0 0 0 0,0 0 0 16,0 0-8-16,0 0 12 0,0 0-12 0,0 0 12 16,0 0-12-16,0 0 0 0,0 0 0 0,0 0 8 15,0 0-8-15,0 0 0 0,0 0 0 0,5 4 0 16,-3 1 0-16,3 1 0 0,3-4 0 0,-1 5 0 16,1-3 0-16,-1 3 0 0,1 0 0 0,-1-1 0 15,3 3 0-15,-3-2 0 0,3 2 0 0,0-3 0 16,0 3 0-16,0 0 0 0,-2 0 0 0,-1 0 0 15,6 0 0-15,-6 0 0 0,3 0 0 0,-2-1 0 16,-1 1 0-16,1 2 0 0,-3-4 0 0,2 4 8 0,1-2-8 16,-3-2 8-16,-3-1-8 0,1 1 8 0,2 2 0 15,-3-2 0-15,1-1 0 0,-1 1 0 0,1 0-8 0,2-3 12 16,-3 0-12-16,-2-4 12 0,3 5-12 0,-1-1 8 16,3 1-8-16,-5-5 8 0,0 0-8 0,5 4-9 15,0-2 9-15,0 1-13 16,0-1-163-16,-5-2-32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64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-2806-1532 1728 0,'0'0'38'0,"0"0"8"0,-5 0 2 0,5 0 0 0,0 0-39 0,-5 0-9 0,5 0 0 0,-5 2 0 16,5-2 88-16,0 0 16 0,0 0 4 0,0 0 0 16,0 0-49-16,0 0-10 0,0 0-1 0,0 0-1 15,0 0 2-15,0 0 1 0,0 0 0 0,0 0 0 16,-2 5 0-16,-1-1 0 0,1 1 0 0,2 1 0 15,0-6-12-15,-3 7-2 0,-2 0-1 0,3 1 0 16,-1-1-1-16,-2 4 0 0,3 0 0 0,-3 3 0 16,0-1 3-16,0 5 1 0,0-1 0 0,-3 3 0 0,3 3-9 15,-2-1-1-15,2-2-1 0,-3 0 0 0,3-3-8 16,-2-1-2-16,-1-3 0 0,1 1 0 0,-1-1-1 0,4-2 0 16,-1 2 0-16,-3-2 0 0,3-2-16 0,0 0 0 15,3 0 0-15,-3-4 0 0,2 1 0 0,3-1 8 16,0-5-8-16,0 0 0 0,0 0 10 0,0 0-10 15,0 0 8-15,0 0-8 0,0 0 8 0,0 0-8 16,0 0 0-16,0 0 8 0,0 0-8 0,0-5 0 16,3 1 0-16,-1-1 8 0,3-4-8 0,-2 3 0 15,2-1 0-15,0-2 0 0,0 0 0 0,0 0 0 16,-1-2 0-16,1 0 0 0,0-2 0 0,-2-5 0 0,2 0 8 16,0-1-8-16,0-6 0 0,0 3 0 0,0 0 0 15,0 0 0-15,0 4 0 0,0 0 0 0,0 3 0 16,0 3 0-16,-3 1 0 0,1 2 0 0,2 1 8 0,-3 3-8 15,1-2 0-15,-1 5 0 0,1-2 0 0,-3 4 0 16,2 0 0-16,3 0 0 0,-2 0 0 0,2 2 0 16,2 0 0-16,-2 3 0 0,0-1 0 0,3 3 0 15,-3-1 0-15,2 3 0 0,1 0 0 0,-1 5 0 16,3-3 0-16,-2 2 0 0,-1 0 0 0,3 3 0 16,-2-1 10-16,-1 3-10 0,3-2 12 0,0-1-12 15,0 1 12-15,-2-3-4 0,-1 0 0 0,1 1-8 16,-1-3 12-16,1 0-4 0,-1-2 0 0,-2 0-8 15,0-1 12-15,0-1-4 0,0 0 0 0,-2-1-8 16,2-1 12-16,-3-1-4 0,1 1 0 0,-3-5-8 16,0 0 11-16,0 0-11 0,0 0 10 0,0 0-10 0,0 0 8 0,0 0-8 15,0 0 0-15,0 0 9 0,0 0-9 0,0 0 0 16,0 0 0-16,0 0 8 0,0 0-19 0,0 0-4 16,0 0-1-16,0 0 0 15,0 0-154-15,0 0-31 0,0 0-7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65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7 374 2419 0,'0'0'53'0,"0"0"11"0,0 0 3 0,-2-2 1 15,-3 0-55-15,5 2-13 0,0 0 0 0,0 0 0 16,0-5 0-16,0 5 0 0,0 0 0 0,0-7 0 16,0 3 54-16,2-3 8 0,1 5 2 0,-1-2 0 0,1 2-52 15,-1-3-12-15,1 3 0 0,-1 0 0 0,3-1 54 0,-2 3 8 16,-3 0 2-16,5-2 0 0,0 2 0 0,0 0 0 15,0 0 0-15,0 0 0 0,0 0 0 0,2 2 0 16,-2-2 0-16,0 5 0 0,3-3-52 0,-1 3-12 16,3-3 0-16,-2 2 0 0,-1-2 0 0,1 3 0 15,-1-1 0-15,1-2 0 0,-3 3 0 0,2-3 0 16,-2 0 0-16,0 1 0 0,-2-1 0 0,-3-2 0 16,0 0 0-16,0 0 0 0,0 0 54 0,2-5 8 15,-2 5 2-15,0-6 0 0,0-1-52 0,0-2-12 16,0 3 0-16,-2-6 0 0,-1 4 0 0,1-4 0 0,2 1 0 15,0-2 0-15,0 0 0 0,0-1 0 0,0-1 0 16,0 2 0-16,0-1 0 0,2 3 0 0,-2-2 0 0,0 0 0 16,0-3 0-16,0 3 0 0,-2-3 0 0,2 3 0 15,-3-3 0-15,1 3 0 0,-1 0 0 0,1 2 0 16,-1-3 0-16,3 3 0 0,-2 0 0 0,2 0 0 16,-3 4 0-16,3 1 0 0,0 6 0 0,0-7 0 15,0 7 0-15,0 0-18 0,0 0 4 0,0 0 1 16,0 0 13-16,0 0 0 0,0 0 0 0,0 0 0 15,0 0-40-15,0 0-9 16,0 0-2-16,0 0 0 0,5 0-113 0,-5 0-24 16,0 0-4-16,-5 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66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19 2169 1893 0,'0'0'41'0,"-5"0"9"0,0 2 2 0,5-2 2 16,0 0-43-16,-5 3-11 0,5-3 0 0,0 0 0 15,0 0 57-15,-5 2 10 0,5-2 1 0,0 0 1 0,0 0-1 16,0 0-1-16,0 0 0 0,0 0 0 0,0 0-19 16,0 0-3-16,0 0-1 0,0 0 0 0,0 0 3 0,0 0 0 15,0 0 0-15,2-2 0 0,3-3-23 0,0 3-4 16,0-3 0-16,3-1-1 0,-3 1-4 0,2-1-1 15,1-3 0-15,2 0 0 0,-3 0 13 0,3-2 2 16,0-2 1-16,0-1 0 0,0 1-11 0,0 0-3 16,0-1 0-16,0 1 0 0,3 2-5 0,-3-2-2 15,-3-1 0-15,3 3 0 0,0 0-9 0,0 0 12 16,-3 0-12-16,3 4 12 0,5 1-12 0,0-3 0 16,0 0 0-16,0-2 8 0,0 0-8 0,0 0 0 0,0-3 0 15,3-1 0-15,-1-3 0 0,1 3 10 0,-1-1-10 16,1 0 10-16,-1 1-10 0,1 2 12 0,-1-5-12 0,1 2 12 15,-3 1-3-15,2-1 0 0,-2-1 0 0,2 1 0 16,1-2-1-16,-3 0 0 0,0-1 0 0,2 1 0 16,1 0 1-16,-1-2 0 0,3 0 0 0,-2-2 0 15,-1 2-1-15,3 0 0 0,-2-2 0 0,2 2 0 16,2 2-8-16,-2 0 12 0,0-4-12 0,-2 0 12 16,1-2-2-16,-1-1 0 0,4 5 0 0,-2-2 0 15,0 0-1-15,3 0 0 0,-3-1 0 0,2-1 0 16,-2 2-9-16,3-3 12 0,-3 3-12 0,2 2 12 15,1 0-12-15,-3 0 0 0,2-2 9 0,-2 0-9 16,0 2 0-16,0-2 0 0,0 2 0 0,0-2 8 16,0 2-8-16,0 0 0 0,-3 0 0 0,3 0 0 15,-2-2 0-15,-1 4 0 0,3-2 0 0,-2 2 0 0,-1 3 0 16,3-3 0-16,-5 0 0 0,0 0 8 0,2 3-8 16,-2-3 0-16,0 2 0 0,0 1 0 0,0 2 0 0,-2-1 0 15,-1 1 0-15,3 0 0 0,-2-1 0 0,2 1 0 16,-3 0 0-16,3-1 0 0,0 1 0 0,-2 0 8 15,2 2-8-15,-3-3 8 0,3 3-8 0,-2-2 0 16,2 2-8-16,-3 0 8 0,1 2 0 16,2-2 0-16,-3 0 0 0,0 0 0 0,1 0 0 0,-3-1 0 15,2-1 0-15,-2 2 0 0,0 2 0 0,3-2 0 16,-1 2 0-16,-2-2 0 0,3 2 0 0,-3-2 0 16,2 2 0-16,-2-2 0 0,3 0 0 0,-1 2 0 0,1 0 0 15,-1 0 0-15,1-2 0 0,-3 3 0 0,2-1 0 16,1 2 0-16,-1-2 0 0,-2 2 0 0,0-4 0 15,0 5 0-15,-2-5 0 0,2 2 0 0,0 0 0 0,-3 2 0 16,0 1 0-16,1-1 0 0,-1 2 0 0,1-1 0 16,-3-1 0-16,0 0 0 0,2 1 0 0,-2 1 0 15,0-1 0-15,0 4 0 0,0-3 0 0,0 1 0 16,-2-1 0-16,2 1 0 0,-3-1 0 0,3 1 0 16,-2 2 0-16,-3 2 0 0,5-3 0 0,-5 3 0 15,0 0 0-15,0 0 9 0,0 0-9 0,0 0 0 16,0 0 10-16,-3-4-10 0,3 4 8 0,-2-4-8 15,2 4 8-15,-5 0-8 0,0-3 0 0,2 3 8 16,-2 0-8-16,0 0 0 0,0 0 0 0,0 0 8 16,0 0-8-16,0-2 0 0,-2 2 0 0,2 0 0 15,-3 0 0-15,1 0 0 0,-1 2 0 0,-2-2 0 16,1 3 0-16,-1-3 0 0,0 0 0 0,-3 2 0 0,-2 0 0 16,0 0 0-16,0 0 8 0,3 1-8 0,-6 1 0 15,3-2 0-15,0 3 0 0,0-1 0 0,0 3 0 0,3-5 0 16,-3 5 0-16,2-3 0 0,-2 3 0 0,3-3 0 15,-1 3 0-15,1 0 0 0,-3 1 0 0,5-1 0 16,-3 2 0-16,3-2 0 0,-2-3 0 0,0 3 0 16,4-3 0-16,-2 1 0 0,0-1 0 0,3 0 0 15,-1 1 0-15,1-1 0 0,2-1 0 0,0 1 0 16,5-4 0-16,-3 2 0 0,3-2 0 0,0 0 0 16,0 0 0-16,0 0 0 0,0 0 0 0,0 0 0 15,5-2-9-15,0-2 9 0,3-1 0 0,-1 1 0 16,3-1-8-16,0 3 8 0,3-2 0 0,-1-1 0 0,3-1-8 15,0 3 8-15,0-3 0 0,0 1 0 0,0-1 0 0,0 1 0 16,0-2 0-16,2 3 0 0,-2 0 0 0,3-3 0 16,-1 0 0-16,1 1 0 0,-1-1 0 0,3 3 0 15,-2-3 0-15,-1 2 0 0,-2 1 0 0,3 0 0 16,-3-1 0-16,-3 3 0 0,0 0 0 0,-2 2 0 16,0-3 0-16,0 3 0 0,-5 3 0 0,0-1 0 15,-2 2 0-15,2 1 0 0,-3 1 0 0,1 1 0 16,-1 0 0-16,1 4 0 0,-1 0 0 0,1 0 0 15,-1 2 0-15,1 1 0 0,-1-1 0 0,1 0 0 16,-1 3 0-16,-2-3 0 0,3 3 0 0,-1-3 0 16,-2 2 0-16,3-1 0 0,-3-1 0 0,0-2 0 15,0 3 0-15,0-3 0 0,2 0 0 0,-2-2 0 16,-2-1 0-16,2 1 0 0,0-2 0 0,0 0 0 0,0-1 8 16,0-1-8-16,0-1 0 0,0-4 0 0,0 5 0 15,0-5 8-15,0 0-8 0,0 0 0 0,2 4 0 0,-2-4-16 16,0 0 3-16,0 0 1 15,0 0-72-15,0 0-13 0,0 0-3 0,0 0-1 16,0 0-83-16,0 0-17 0,0 0-3 0</inkml:trace>
  <inkml:trace contextRef="#ctx0" brushRef="#br0" timeOffset="1">41 1929 2225 0,'-2'-4'46'0,"-1"2"12"0,3-3-46 0,-2 1-12 15,2-1 0-15,0 3 0 0,0 2 45 0,0 0 7 0,0 0 2 16,0 0 0-16,0 0-10 0,0 0-1 0,0 0-1 0,0 0 0 16,0 0-7-16,0 0-2 0,0 0 0 0,-3 5 0 15,1-1 7-15,-1 3 2 0,-2 2 0 0,0 0 0 16,0 4-14-16,0 2-4 0,0 3 0 0,0 4 0 16,-2 1-14-16,2 1-10 0,-3-2 12 0,1-2-12 15,2 0 36-15,0-2 1 0,0-3 0 0,0 1 0 16,0-1-18-16,0-1-4 0,0-3-1 0,0 0 0 15,2 0 6-15,-2 0 0 0,0-2 1 0,3 0 0 16,-1 0 2-16,1-3 0 0,-1 1 0 0,1 0 0 16,2-3-23-16,0-4 0 0,0 0-10 0,2 5 10 15,-2-5 0-15,0 0 0 0,0 0 0 0,5 2 0 16,0-2 0-16,0 0 8 0,3-2-8 0,-1-1 9 16,1 1-9-16,2 0 12 0,-3 0-12 0,6-1 12 15,-3-1-4-15,2 4 0 0,1-2 0 0,-3 2 0 0,2 4-8 16,1 1 12-16,-1-3-12 0,3 0 12 0,0-2-12 0,0 0 10 15,0 2-10-15,5-2 10 0,-2-2-10 0,-3 2 0 16,2-2 9-16,-2 0-9 0,0-1 8 0,0 3-8 16,-3 0 10-16,3 0-10 0,0 0 12 0,-2-2-4 15,-3 2-8-15,2 0 12 0,-2 2 4 0,-2-2 0 16,-1 0 0-16,1 3 0 0,-3-3-2 0,2 2 0 16,-2-2 0-16,-2 2 0 0,-3-2-4 0,5 0-1 15,-3 2 0-15,1-2 0 0,-3 0-9 0,0 0 0 16,5 3 9-16,-5-3-9 0,5 0 0 0,-5 0 0 15,0 0 0-15,2 2 8 16,-2-2-76-16,0 0-16 0,0 0-2 0,0 0-892 0,0 0-178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68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-895 1604 1267 0,'0'0'28'0,"0"0"5"0,0 0 2 0,0 0 1 0,-5 5-36 0,2-1 0 0,3-4 0 0,-2 5 0 15,2-5 64-15,0 4 5 0,0 1 2 0,0-5 0 16,0 4-9-16,0 0-2 0,0-4 0 0,0 5 0 16,0-5 5-16,2 4 1 0,-2-4 0 0,0 7 0 15,0-7 8-15,3 2 2 0,-1 3 0 0,-2-5 0 16,0 4-11-16,0-4-1 0,0 0-1 0,0 0 0 16,0 0-12-16,0 0-3 0,0 0 0 0,0 0 0 15,5 0-10-15,-5 0-2 0,3 2-1 0,-1 3 0 0,-2-3-8 16,0-2-2-16,0 0 0 0,5 0 0 0,-5 0-5 0,3-2-2 15,-1-3 0-15,1 3 0 0,-1-2 1 0,-2 1 0 16,0 3 0-16,3-6 0 0,-3-3-1 0,2 2 0 16,-2 1 0-16,0-3 0 0,3-2-1 0,-3-1 0 15,0 4 0-15,-3-4 0 0,3 1-3 0,0 0-1 16,0 0 0-16,-2-2 0 0,-1 2-1 0,3-5 0 16,-2 3 0-16,-1-3 0 0,3 1-4 0,-2-1 0 15,2 1-8-15,-3-1 12 0,1-1-3 0,2 1-1 16,0-4 0-16,-3 0 0 0,3 2-8 0,0 1 10 15,-2-1-10-15,2 0 10 0,0 0-10 0,0 1 8 0,0-3-8 16,0 0 8-16,-3 2-8 0,3 0 10 0,0-2-10 0,-2-2 10 16,2 2-10-16,-3 0 0 0,3-2 9 0,-2 4-9 15,2 0 0-15,0-2 9 0,0 3-9 0,0-3 0 16,0 2 8-16,0 2-8 0,0 1 0 0,0-3 0 16,0 3 8-16,0-1-8 0,0 1 0 0,-3 1 0 15,3 1 9-15,0 0-9 0,-2-5 0 0,2-2 9 16,-3-2-9-16,3-3 0 0,0-1 0 0,0 1 8 15,0 1-8-15,0 2 0 0,3 2 0 0,-3 0 8 16,0 2-8-16,2 5 0 0,-2-3 0 0,3 3 0 16,-3 2 0-16,0 0 0 0,0-3 0 0,0 1 0 15,0 0 0-15,-3-5 0 0,3 0 8 0,-2-4-8 16,2-2 0-16,0-3 0 0,0 3 0 0,0-3 0 16,-3 5 0-16,3 2 0 0,0 0 8 0,0 2-8 15,0 3 0-15,-2-1 0 0,2 0 0 0,-3 1 0 0,3 2 0 16,-2-5 0-16,2-2 8 0,-3-2-8 0,1-5 0 0,2 0 0 15,0-1 0-15,0 1 0 0,0 3-9 0,0-1-7 16,2 5-2-16,-2 0 0 0,-2 5 30 0,2-3 5 16,-3 5 2-16,1-3 0 0,2 1-19 0,0-3 0 15,-3 0 0-15,1-4 0 0,2-3 0 0,0-1 0 16,0-3 0-16,0 0 0 0,0 5 0 0,0-1 0 16,2 3 0-16,-2 2 0 0,0 5 8 0,0-1-8 15,3 1 0-15,-3 1 0 0,2 1 0 0,-4 0 0 16,2-3 0-16,-3-4 0 0,1-2 8 0,2-2-8 15,-3-1 0-15,3-4 0 0,-2 1 0 0,2 3 0 16,0 3 0-16,-3 2 0 0,3 2 0 0,0 0 0 0,0 5 0 16,0 0 0-16,0 2 8 0,0-3-8 0,0 6 0 0,3-1 0 15,-3 0 0-15,0 0 0 0,0 0 0 0,0 0 0 16,0 0 0-16,0-2 0 0,2-2 0 0,-2 0 0 16,0-1 0-16,0-1 0 0,0-1 0 0,0 1 0 15,3-1 0-15,-3 1 0 0,0 1 0 0,2 1 0 16,-2 0 0-16,0 2 0 0,3 2 0 0,-3 0 0 15,2 0 0-15,-2 2 0 0,0 3 0 0,0-1 0 16,0-1 0-16,3 4 0 0,-3-3 0 0,0 3 0 16,2 0 0-16,-2 2 0 0,0-3 0 0,0 3 0 15,3-4 0-15,-3 2 0 0,2 0 0 0,-2 2 0 16,0-5 0-16,3 3 0 0,-1 0 0 0,-2-3 0 16,3 3 0-16,-3 2 0 0,2-2 0 0,-2-3 0 15,0 5 0-15,3-2 0 0,-3 2 0 0,0 0 0 0,0 0 0 16,0 0 0-16,0-2 0 0,0 2 0 0,0 0 0 0,0 0 0 15,0 0 0-15,0 0 0 0,0 0 0 0,0 0 0 16,0 0 0-16,0 0 0 0,0 0 0 0,0 0 0 16,0 0 0-16,0 0 0 0,0 0 0 0,0 0 0 15,0 0 0-15,0 0 0 0,0 0 0 0,0 0 0 16,0 0 0-16,0 4 0 0,0-4 0 0,-3 7 0 16,1 0 0-16,-1-3 0 0,-2 5 0 0,3-2 0 15,-1 2 0-15,1-1 0 0,-3 4 0 0,0 1 0 16,0-2 0-16,0 4 0 0,0 1 0 0,0 0 0 15,0 1 0-15,-3-1 0 0,3-1 8 0,-2 3-8 16,-3-2 0-16,2-1 0 0,-2-2 0 0,3-1 0 0,0-1 0 16,-1-2 0-1,1-1-18-15,-1-1-7 0,1 0-2 0,-1-1 0 0,3 1 27 0,0-3 0 0,3 3 0 0,-3-5 0 16,5-2 16-16,-5 5 9 0,2 1 2 0,3-6 0 31,0 0-43-31,0 0-9 0,0 0-2 0,0 0 0 0,0 0 42 0,0 0 8 0,0 0 1 0,0 0 1 16,0 0-40-16,0 0-8 0,0 0-1 0,0 0-1 15,0 0 37-15,3-6 7 0,-3 1 1 0,2-1 1 16,1-1-33-16,-1 0-8 0,1 1 0 0,2-1-1 16,-3 0 33-16,3-1 6 0,0-1 2 0,0-2 0 15,0-1-20-15,0-1 0 0,0-2 0 0,0-1 0 16,0-2 0-16,0 3 0 0,-2-3 0 0,2 0 0 16,-1 1 0-16,1 1 0 0,0 0 0 0,-2 5 0 15,2 0 0-15,-3 2 0 0,1 1 0 0,-1 1 0 16,1 0 0-16,-1 3 0 0,-2-1 0 0,3 3 0 0,-3 2 0 0,0-4 0 15,2 4 0-15,-2 0 0 0,0 0 0 0,3-3 0 16,-1 1 0-16,-2 2 0 0,0 0 0 0,0 0 0 16,5-2 0-16,-5 2 0 0,0 0 0 0,5 0 0 15,-2 0 0-15,2 0 0 0,-5 0 0 0,5 0 0 16,0 2 0-16,0 0 0 0,2 1 0 0,-2 1 0 16,0-2 0-16,3 5 0 0,-1 0 0 0,1-1 0 15,-1 3 0-15,-2 5 0 0,5-1 0 0,-5 0 0 16,3 5 0-16,2 0 0 0,-3-1 0 0,3 1 0 15,-2-2 0-15,-1 1 0 0,1-1 0 0,-1-1 0 16,1 1 0-16,-3 0 0 0,2-8 0 0,-2 1 0 0,3 0 0 16,-3 0 0-16,0 0 0 0,0-2 0 0,0-1 0 15,-3-1 0-15,1-1 0 0,2-2 0 0,-3 3 0 0,-2-5 0 16,0 0 0-16,0 0 8 0,0 0-8 0,0 0 0 16,0 0 8-16,0 0-8 0,0 0 0 0,0 0 0 15,0 0 0-15,3-5 0 0,-3 5 0 0,0 0 0 31,0 0-32-31,0 0-12 0,0 0-4 0,5-2 0 0,-3 0-138 16,-2 2-28-16,0 0-6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69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-1003 1456 1179 0,'0'0'33'0,"-4"-3"8"0,1-1-33 0,-2 2-8 15,3-5 0-15,-3 0 0 0,2 3 96 0,1-3 18 16,-1 3 3-16,1-3 1 0,2 1-10 0,-3 1-3 16,1 1 0-16,2-1 0 0,0 5-21 0,-3-2-4 15,3 2 0-15,0 0-1 0,0 0-11 0,0 0-1 16,0 0-1-16,0 0 0 0,0 0-11 0,0 0-3 15,0 0 0-15,0 7 0 0,0-1-19 0,0 3-4 16,3 0-1-16,-1 2 0 0,1 0-8 0,2 0-1 16,0 1-1-16,0-4 0 0,0 4 1 0,0-1 0 15,-1-3 0-15,1 4 0 0,0-4 9 0,0 1 3 0,0 2 0 16,-2 1 0-16,2-1-3 0,0 2 0 0,2 2 0 0,-4 3 0 16,2 0-9-16,0 2-3 0,0-2 0 0,0 2 0 15,0-3-3-15,0-1-1 0,0-1 0 16,0-1 0-16,-3-5-1 0,3 0-1 0,0-3 0 0,-2-1 0 15,-1-1 0-15,1-2 0 0,-3-2 0 0,5 0 0 16,-3-4 0-16,3-1 0 0,-2 1 0 0,2-5 0 16,0-2-2-16,0 2 0 0,2-4 0 0,-2-3 0 15,3 3-8-15,2 0 8 0,-3-3-8 0,1 1 8 16,2 1-8-16,-3 3 0 0,1-2 9 0,2 2-9 16,-3 0 0-16,3 2 0 0,-2 0 0 0,-1 0 0 15,1 2 0-15,-1 1 0 0,1 1 0 0,-1-1-12 16,1-1 12-16,-1 3 11 0,1-1-3 0,-3 1 0 15,2-1 0-15,-2 1-8 0,0 2 12 0,0-3-4 16,0 3 2-16,-3 0 0 0,-2 2 0 0,0 0 0 0,5-5-10 0,-5 5 12 16,0 0-12-16,0 0 12 0,3 0-12 0,-3 0 0 15,0 0 9-15,0 0-9 0,0 0 0 0,0 0 8 16,0 0-8-16,0 0 0 0,0 0 0 0,0 0 0 16,0 0 0-16,0 0 0 15,0 0-73-15,0 0-19 0,0 0-4 0,0 0-1350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70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6 33 1948 0,'0'0'55'0,"0"0"13"0,0 0-55 0,0 0-13 0,0 0 0 0,0 0 0 16,0 0 51-16,-3 0 7 0,-2-3 2 0,5 3 0 16,0 0-20-16,0 0-3 0,0 0-1 0,0 0 0 15,0 0-2-15,0 0-1 0,0 0 0 0,0 0 0 16,0 0-10-16,0 0-3 0,0 0 0 0,0 0 0 0,0 0 22 15,0 0 4-15,0 0 1 0,5 5 0 0,0-5-2 16,-5 0 0-16,5 2 0 0,0 0 0 0,3 0-12 0,-1-2-2 16,1 3-1-16,-1-1 0 0,1-2-17 0,-1 2-3 15,3 0-1-15,-2 1 0 0,4 1 1 0,-2-4 0 16,0 0 0-16,3 2 0 0,-3-2 5 0,2 2 1 16,3 1 0-16,0-3 0 0,0 2-2 0,3-2 0 15,-1 0 0-15,0 0 0 0,3 0-2 0,3 2-1 16,-3-2 0-16,0 0 0 0,2 0-3 0,1 0 0 15,-1 0 0-15,1 0 0 0,2 2 9 0,-3-2 2 16,1 3 0-16,2-3 0 0,0-3 2 0,-1 1 1 0,1 0 0 16,0 2 0-16,0 0-10 0,0 0-3 0,3 0 0 15,-3-2 0-15,0 2-1 0,0 0 0 0,2-3 0 0,-2 1 0 16,0-2-8-16,2 2 12 0,3-1-12 0,0 1 12 16,-2 0-3-16,4-3 0 0,-2 3 0 0,0 0 0 15,-2 0-9-15,2 0 0 0,-3 2 0 0,1-3 0 16,-1 1 0-16,3 0 0 0,0 0 0 0,0 2 0 15,-3-2 11-15,1 2-3 0,2 0-8 0,-3 0 12 16,1 0-12-16,-1 0 0 0,-2 2-9 0,-3-2 9 16,3 0 0-16,0 0 0 0,-2 0 0 0,-1 0 0 15,1 0 0-15,-1-2 0 0,1 2 8 0,-1 0-8 16,1 2 0-16,-1-2 0 0,1 2 0 0,-1-2 0 16,1 2 0-16,-4-2 0 0,-1 0 0 0,2 0 0 15,0 0 0-15,0 0 0 0,2 0 0 0,-2 0 0 16,3 0 0-16,-1-2 0 0,-2 2 0 0,3 2 0 0,-1 0 11 15,1 1-11-15,-1-3 10 0,-2 2-10 0,2-2 0 16,-2 2 0-16,3-2 0 0,-3 0 0 0,2 0 0 0,1 0 0 16,-3-2 0-16,5 2 0 0,-3 0 8 0,1-2-8 15,-1 2 0-15,1 0 9 0,-3 0-1 0,2 0 0 16,1 0 0-16,-4-3 0 0,1 3-8 0,3 0 0 16,-3-2-12-16,0 2 12 0,0-2 0 0,2 0 0 15,1 0 0-15,-3-3 0 0,2 3 0 0,1 2 0 16,-3-2 0-16,0-1 0 0,0 3 0 0,0-2 0 15,2 2 0-15,-5 0 12 0,1 0-12 0,-1 0 0 16,-2 0-10-16,0 0 10 0,0 0 0 0,-2 0 0 16,2 0 0-16,-3 0 0 0,1 0 0 0,-1-2 0 0,1 2 0 15,-3 0 0-15,0 0 0 0,0-2 0 0,0 2 0 16,-3 0 0-16,1 0 0 0,-1-2 8 0,3 2-8 0,-5 0 0 16,3 0 8-16,-3 0-8 0,0 0 0 0,0 0 0 15,0 0 0-15,0 0 0 0,-3 0 8 0,1 0-8 16,2 0 0-16,-5 0 0 0,2 0 0 15,1 0 0-15,2 0 8 0,-5 0-8 0,0 0 0 0,0 0 0 16,2 2 0-16,-2-2 0 0,0 0 8 0,0 0-8 31,0 0-61-31,0 0-16 0,0 0-3 0,0 0-1 0,-5 2-167 16,-2 0-32-16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71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2014 1850 1728 0,'0'0'38'0,"0"0"8"0,0 0 2 0,0 0 0 0,0 0-39 0,0 0-9 0,0 0 0 0,0 0 0 16,0 0 53-16,0 0 9 15,0 0 2-15,0 0 0 0,-5-4-52 0,5 4-12 0,0 0 0 0,0 0 0 16,0 0 54-16,0 0 8 0,-3-3 2 0,-2 1 0 16,3 0 51-16,-1 0 10 0,3 2 3 0,-5-3 0 15,-2 1-103-15,2 0-25 0,0-2 0 0,-3 1 0 16,3-3 56-16,-2 1 7 0,-1-1 1 0,-2-1 0 16,3 0-52-16,-3-2-12 0,-3 1 0 0,3-1 0 15,-5-2 0-15,3 0 0 0,-3-1 0 0,2 1 0 16,-2-2 54-16,0 0 8 0,-2 2 2 0,2 2 0 15,0-5-52-15,0 1-12 0,-5 0 0 0,3-3 0 16,-1 1 0-16,1-1 0 0,-3 1 0 0,0-1 0 16,0-4 0-16,2 2 0 0,-2 3 0 0,-2-3 0 15,2-2 54-15,-5 2 8 0,2-2 2 0,1 0 0 16,0 1-52-16,-3-1-12 0,0 4 0 0,0-4 0 16,0-2 0-16,0 0 0 0,2-1 0 0,-2 4 0 0,0-4 0 15,3 3 0-15,-3-2 0 0,0 0 0 0,0 0 0 0,0-3 0 16,0 1 0-16,0 0 0 0,3-3 10 0,-3 3-1 15,0-1 0-15,0 1 0 0,5-3-9 0,-3 5 0 16,3-2 9-16,-2 1-9 0,4 3 0 0,-2-2 9 16,-2 2-9-16,0-2 0 0,2 2 9 0,0 0-9 15,0-2 0-15,0 2 9 0,0 0-9 0,0 0 0 16,0-2 0-16,2 0 0 0,-2-1 9 0,3 1-9 16,-1 2 10-16,1-2-10 0,2 2 0 0,-3 0 0 15,3 2 0-15,-2-2 0 0,2 5 8 0,-2-3-8 16,-3 3 0-16,2-1 9 0,3 1-9 0,3-3 0 0,-3 2 0 15,0 1 8-15,0 1 0 0,2 1 0 0,-2 0 0 0,0-1 0 16,3 1-8-16,-3 0 0 0,2 0 0 0,1-1 0 16,-1 1 0-16,1 0 0 0,2-1 0 0,-3 1 0 15,3 2 0-15,0 2 0 0,0-2 0 0,-2 2 0 16,5-2 0-16,-3 2 0 0,0 0 0 0,2 3 0 16,-4-3 0-16,4 2 8 0,-2 0-8 0,3 1 0 15,-3 1 0-15,0 1 0 0,2-1 8 0,1-1-8 16,2 1 0-16,-3 3 0 0,3-2 0 0,0 1 0 15,0-1 0-15,5 4 0 0,0 0 8 0,0 0-8 16,0 0 0-16,0 0 0 0,0 0 0 0,0 0 0 16,0 0 0-16,0 0 0 0,-5-2 0 0,5 2 0 15,-5-2 0-15,5 2 0 0,0 0 0 0,0 0 0 16,0 0 0-16,-5-3 0 0,5 3 0 0,0 0 0 0,0 0 0 0,0 0 0 16,-2 5 0-16,2-5 0 0,0 2 0 0,-3 2 0 15,3-1 0-15,0 1 0 0,0 3 0 0,0-3 0 16,0 1 0-16,3 1 0 0,-1 1 0 0,1 2 0 15,2 0 0-15,0 0 0 0,2-1 0 0,1 6 0 16,-1 1 0-16,1-1 0 0,-1 1 0 0,3 3 0 16,0 2-9-16,0 0 9 0,0 0 0 0,0-2-8 15,-2-1 8-15,2-1 0 0,-3-1-9 0,1 1 9 16,-3-3 0-16,0-2-9 0,0-2 9 0,-3-2 0 16,0-3 0-16,-2-4-8 0,0 0 8 0,0 0 0 15,0 0 0-15,0 0-8 0,-2-4 8 0,-3-1-10 16,3-1 10-16,-3-3-10 0,0 0 10 0,0-2 0 15,-3 4 0-15,3-4-8 0,-2-2 8 0,-1-1 0 0,1 1 0 0,-1 0-8 16,-2-3 8-16,0 1 0 0,3 1 10 16,-3 1-10-16,2 0 0 0,-2-3 0 0,3 3 0 15,-1 0 0-15,1-1 0 0,2 1 0 0,-3 2 0 0,3 0 0 16,-2 0 0-16,2 2-8 0,0 0 8 0,2 2 0 16,1 1 0-16,-1 1 0 0,1-1 0 0,2 6 0 15,0 0 0-15,0 0 0 0,-3-5 0 0,3 5 0 16,0 0 0-16,0-4 0 0,0 4 0 0,0-5 0 15,5 1 0-15,-2-1 0 0,2 3 0 0,-5 2 0 16,2-2 0-16,6 0 0 0,2 2 0 0,0-2 0 16,0 2-8-16,5 4 8 0,2-2 0 0,1 3 0 15,2 1 0-15,0-1 0 0,2-1 0 0,-2 1 0 16,2 1 0-16,1-1 0 0,-3 1 0 0,2-1 0 16,1 4 0-16,-3-3 0 0,-3 1 0 0,1 0 0 0,2-1 0 15,-3 1 0-15,3-3 0 0,-5 3 0 16,0-2 0-16,-2-1 11 0,-1 3-3 0,-2-5-8 0,0 2 0 15,-5 1 0-15,3-3 0 0,-6-2 0 0,-2 0 0 0,0 0 0 16,0 0 0-16,0 0 0 0,0 0 0 0,0 0 0 16,0 0 0-16,0 0 0 15,3-2-40-15,-3 2-12 0,0-3-3 0,0 3 0 16,0 0-130-16,2 0-27 0,3 0-4 0</inkml:trace>
  <inkml:trace contextRef="#ctx0" brushRef="#br0" timeOffset="1">1744 2402 1335 0,'0'0'29'0,"0"0"7"0,-5-2 0 0,3-2 2 15,2 4-30-15,-3-5-8 0,-2 1 0 0,3 0 0 16,-1 1 88-16,-2 1 17 0,0 0 3 0,5 2 1 0,-5 0-36 16,0 0-7-16,0-2-2 0,0 2 0 0,5 0 0 0,-5 2 0 15,5-2 0-15,-5 2 0 0,5-2-64 0,-7 2 0 16,7-2-13-16,-5 3 1 0,5-3 36 0,0 0 8 16,-5 2 0-16,5-2 1 0,0 0 22 0,0 0 4 15,0 0 1-15,0 0 0 0,0 0-35 0,0 0-6 16,0 0-2-16,0 0 0 0,-5 2-2 0,5-2-1 15,0 0 0-15,-3 4 0 0,3-4 14 0,0 5 2 16,0 1 1-16,0-1 0 0,0 2-18 0,3-1-3 16,-1-1-1-16,1 1 0 0,2 1 7 0,0 0 2 15,0-1 0-15,2 1 0 0,1 0 17 0,-1 1 3 0,1-1 1 16,2 0 0-16,-5 2-39 0,5-3 0 0,-3 3 0 16,3 0 0-16,-2-2 8 0,2 2 1 0,-3-3 0 0,0 1 0 15,3 0-9-15,-2-1 0 0,-1-1 0 0,-2 1 8 16,3 1-8-16,-1 0 8 0,-2-3-8 0,0 1 8 15,0-1 4-15,-2 0 0 0,-3-4 0 0,5 5 0 16,-5-5-12-16,0 0 12 0,0 0-12 0,0 0 12 16,0 0 16-16,0 0 4 0,0 0 1 0,0 0 0 15,-3 4-13-15,1 1-2 0,-3-1-1 0,0 1 0 16,-3-1-2-16,1-2-1 0,-3 3 0 0,-3-1 0 16,1 1-14-16,0-1 0 0,-1 0 0 0,-2 3 0 15,3 0 31-15,-3-1 0 0,2 1 0 0,1-3 0 16,-3 3-31-16,5 0-16 0,0-3 1 0,0 1 1 15,0 1 14-15,0 1 0 0,2-3 0 0,1 1 0 16,-1 2 0-16,3-3 0 0,0 0 0 0,3 3 0 16,-1 0 0-16,1-3 0 0,2-4-10 0,-3 5 10 15,1-1-66-15,2-4-9 0,0 4-1 0,0-4-1 16,0 0-129-16,-3 5-26 0,3-5-4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09:32:47.8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78 1,'1'6,"1"1,0-1,0 1,0-1,1 0,0 0,3 6,5 11,35 66,-18-41,-28-47,0 1,1-1,-1 0,0 0,1 0,-1 0,0 1,0-1,0 0,0 0,0 0,0 1,0-1,-1 0,1 0,0 0,-1 0,1 0,-1 1,1-1,-1 0,1 0,-1 0,0 0,1 0,-1-1,0 1,0 0,0 0,0 0,0-1,0 1,0 0,0-1,0 1,0-1,0 1,0-1,0 0,-1 1,1-1,-2 0,-64 13,50-10,-37 6,33-5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73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264 48 1558 0,'0'0'34'0,"0"0"7"0,0 0 2 0,0-5 1 0,0 1-35 0,2-1-9 16,-2 5 0-16,3-4 0 0,-1-1 36 0,1 3 4 16,-1-2 2-16,3-1 0 0,-2 1 10 0,2 2 3 0,-3 0 0 0,1-1 0 15,-1 1-5-15,1 0-1 0,-3 2 0 0,0 0 0 16,0 0 6-16,0 0 1 0,0 0 0 0,0 0 0 15,0 0-28-15,0 0-6 0,0 0-1 0,0 0 0 16,-3 4 17-16,-2 1 3 0,0-1 1 0,0 3 0 16,0-1-10-16,-2 1-3 0,-1 0 0 0,1-1 0 15,-3 3 10-15,0-2 1 0,0 0 1 0,0-1 0 16,0 1-3-16,0 0-1 0,0-3 0 0,0 3 0 16,0-1-9-16,0-1-1 0,-3 1-1 0,3 1 0 15,0-2-11-15,0-1-3 0,0 0 0 0,0 1 0 16,3-1 0-16,-3 1 0 0,0-3 0 0,0 2 0 15,2-1 2-15,1 1 0 0,-3-2 0 0,2 3 0 16,3-3-14-16,-2 2 0 0,2-1 0 0,2 1 0 16,3-4 0-16,0 0 8 0,0 0-8 0,0 0 0 0,0 0 0 15,0 0 0-15,0 0 0 0,0 4 0 0,0 3 0 16,5-2 0-16,-2 1 0 0,4 1 0 0,1 0 0 0,-3-1 0 16,2 3 0-16,3 0 0 0,-2 2 0 0,2 0 0 15,0 0 0-15,0 3 0 0,0-1 0 0,2-2 0 16,-2 0 8-16,3 2-8 0,-3-2 10 0,0 3-1 15,-3-1 0-15,3 0 0 0,-2-2 0 0,-3 1 0 16,2-1 0-16,-2 0 0 0,0 0 3 0,-2-2 1 16,2 0 0-16,-3-1 0 0,1 1-3 0,-1 0-1 15,1 2 0-15,-1-4 0 0,1 2-9 0,-3 0 0 16,2-3 0-16,1 1 8 0,-1 0-8 0,-2-1 0 0,0 1 0 16,3-3 0-1,-3 1-73-15,0-5-17 0,2 4-3 0,1-2-827 0,2-2-164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74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104 351 1497 0,'-12'0'32'0,"7"0"8"0,-3 0 0 0,3-3 4 0,-2 1-36 0,-1 0-8 15,-2-2 0-15,3-1 0 0,-1 3 53 0,1-2 9 16,-1-1 2-16,3 1 0 0,0-1 51 0,0 1 10 16,5 4 3-16,0 0 0 0,0 0-52 0,0 0-9 15,-5-2-3-15,5 2 0 0,0 0 0 0,0 0 0 16,0 0 0-16,0 0 0 0,5 0-51 0,0 0-13 15,3 0 0-15,-3 0 0 0,2 2 54 0,3 0 8 0,3 0 2 16,-3 3 0-16,2-3-52 0,3 2-12 16,0 1 0-16,0-3 0 0,0 2 0 0,2 1 0 0,-2-1 0 0,3 1 0 15,-3-1 54-15,0 1 8 0,0-1 2 0,0 3 0 16,-3-5-52-16,1 2-12 0,2 1 0 0,-5-3 0 16,2 0 0-16,-2 0 0 0,0-4 0 0,0 0 0 15,-2 0 0-15,-1-3 0 0,-2 1 0 0,0-5 0 16,-2 0 0-16,-3-2 0 0,0 0 0 0,-3-5 0 15,1 1 54-15,-6-3 8 0,1-2 2 0,-1 0 0 16,-2-2-52-16,3 2-12 0,-1-2 0 0,1 2 0 16,-1 0 0-16,1 0 0 0,2 2 0 0,2 0 0 15,1 3 0-15,-1 2 0 0,1 4 0 0,-1-2 0 16,3 2 0-16,0 2 0 0,0 0 0 0,0 3 0 16,0 0 0-16,0 4 0 0,0 0 0 0,0 0 0 15,0 0 0-15,0 0 0 0,0 0 0 0,0 0 0 0,3-5 0 16,-3 5 0-16,0 0 0 0,0 0 0 0,0 0 0 0,0 0 0 15,0 0 0-15,0 0 0 16,0 0-100-16,0 0-22 0,0 0-5 0,0 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5:33.7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2890 162,'-104'-5,"-191"-34,84 7,-286 1,456 29,0-2,-76-17,71 12,-82-8,-351 15,233 5,233-3,0 1,1 1,0 0,-1 0,1 2,0-1,0 1,1 1,-17 9,-5 6,-53 41,33-20,29-25,2 1,0 2,1 0,0 1,2 2,1 0,1 0,-20 34,-20 39,31-52,-23 49,41-76,2 1,0 1,1-1,0 1,2 0,-3 30,4-12,1 0,2 0,11 68,-8-87,1 1,0-1,1 0,1-1,1 1,0-1,1-1,1 0,20 26,-11-20,1 0,0-1,2-1,0-1,1-1,1-1,1-1,0-1,39 15,29 11,104 38,-162-66,1-3,1 0,66 5,492-13,-534-6,-1-2,0-3,-1-3,0-2,-1-3,59-27,316-173,-404 200,-1-1,0-1,-2-1,0-2,-1-1,-2 0,0-2,36-55,-35 43,-1-1,-2 0,21-59,-33 72,-1-1,-1 0,-2 0,-1 0,-1-1,-1-45,-2-62,-3-57,2 182,0 0,-1-1,0 1,0 0,-1 0,-7-16,0 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5:38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1270 82,'-10'-1,"1"0,-1-1,0 0,-16-6,-14-3,-50-8,-1 3,-170-5,237 20,0 2,0 0,1 2,-1 1,1 1,-1 0,1 2,1 1,0 1,0 0,0 2,1 0,-29 23,15-7,2 2,1 1,1 1,2 2,1 1,2 2,1 0,2 1,2 2,-18 42,30-54,0-1,2 1,1 1,-3 36,-2 116,10-154,0 5,2 158,1-166,1-1,1 0,1 1,1-1,0-1,14 29,-9-29,0 0,1-1,1-1,0 0,2-1,0 0,1-1,1-1,27 20,-22-21,1-1,1 0,0-2,0-1,1-2,1 0,50 11,-39-14,1-1,-1-1,1-2,0-2,0-2,0-1,-1-2,63-16,-77 13,-1-1,0-1,-1-1,37-25,73-66,-81 61,-1 1,77-81,-104 96,-1 0,-2-2,-1 0,-1-1,18-39,-20 35,-2-1,0-1,8-43,-18 64,-2 1,1-1,-2 1,0-1,0 1,-1 0,-1-1,0 1,-1 0,0-1,-1 1,0 1,-6-12,-5-4,-1 1,-2 0,0 2,-32-33,24 29,2-1,-30-47,-1-36,-4-7,7 38,38 64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4:55.1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1292 84,'-9'-9,"1"1,-1 0,0 1,-1 0,1 0,-1 2,0-1,0 2,0 0,-1 0,0 1,-18-3,-15 2,-81 2,75 4,5-2,1 2,-1 3,-84 24,107-22,1 2,0 1,0 1,1 1,0 1,0 1,2 1,-1 1,-27 33,30-30,-10 9,2 2,1 2,1 0,-22 41,21-26,1 2,2 0,2 2,1 0,2 1,-14 85,-7 88,-45 312,68-386,6 302,8-300,0-107,1 0,2-1,1 1,2-1,2 0,1-1,2-1,1 0,2-1,1 0,2-2,1-1,1 0,2-2,1-1,44 53,-42-61,126 137,-125-141,1-1,0-2,1-1,38 19,105 65,-120-69,1-3,86 36,-102-55,0-2,0-2,1-1,0-3,57-1,68-17,-140 9,1-1,-1-2,-1-1,1-1,25-15,25-25,-3-4,96-94,-61 52,-67 62,-1-3,37-48,-55 61,0-2,-2-1,-1 0,0-2,13-35,2-21,-2-2,31-159,12-187,-65 392,15-108,-5-2,1-250,-19 331,-2 1,-2 0,-3 0,-3 1,-1 1,-3 0,-3 2,-29-76,12 58,-2 2,-3 2,-3 2,-73-98,103 154,-2 1,0 2,0 0,-28-22,34 32,-1 1,1 0,-1 0,0 2,0-1,0 2,0 0,0 1,-1 0,-12 0,-4 2,-9-1,1-1,-55-12,-11-6,-122-5,50 19,144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5:00.5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955 20,'0'-1,"-1"-1,1 1,-1 0,0 0,0 0,0 0,0 0,1 0,-1 0,0 0,-1 1,1-1,0 0,0 1,0-1,0 0,-1 1,1-1,0 1,0 0,-1-1,1 1,0 0,-1 0,1 0,0 0,-2 0,-39-1,22 4,0 1,0 0,1 2,-1 0,-29 15,-92 55,79-40,-9 9,2 3,-103 92,152-123,1 1,1 1,1 0,0 1,2 1,0 1,1 0,1 0,2 2,0-1,1 2,1-1,2 1,0 0,2 1,1 0,1-1,0 34,3-50,7 222,-4-204,1 0,2 0,0 0,2 0,1-1,16 31,120 198,-121-219,3-1,0-1,3-1,54 47,-71-69,0-1,1-1,0-1,0 0,1 0,0-1,30 8,-22-9,1-2,0-1,0-1,42-1,140-1,88-4,-276 1,0-2,-1 0,0 0,1-2,-2 0,1-1,30-20,-18 11,-10 7,-1-2,0 0,-1-1,-1 0,0-2,25-28,-33 33,0-1,-1 1,0-1,-1-1,-1 1,0-1,0 0,-1 0,0-1,-1 1,-1-1,2-21,0-71,-15-159,0 206,-3 0,-2 1,-2 1,-35-73,9 20,24 65,-3 0,-2 2,-1 1,-63-74,80 104,0 1,-1 0,0 1,-1 0,0 0,-21-12,2 6,-52-19,66 27,1-1,0-1,0 0,1-1,-21-19,23 20,-7-7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5:03.0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1193 1,'-10'1,"0"1,0 0,0 1,0 0,0 1,0 0,1 1,0 0,-10 7,-30 13,-26 8,3 2,0 4,-94 69,57-34,72-51,1 1,1 1,2 2,0 1,2 2,-34 41,30-22,2 1,3 2,1 1,3 1,-27 81,43-104,-2 2,1 1,1 0,3 0,0 0,-2 57,8-47,2-1,10 61,-9-89,2-1,-1 1,2-1,0 0,0-1,2 1,-1-1,2 0,0-1,17 22,-7-16,0-1,1-1,0-1,1 0,1-1,1-2,36 17,12-1,86 21,-63-22,-40-10,1-4,0-1,1-3,1-2,75-1,-72-7,1-2,-1-2,0-3,95-26,-125 25,-1-2,0 0,0-2,-2-1,1-1,-2-1,0-1,-1-1,-1-2,0 0,21-26,-29 29,-1-1,0-1,16-30,-25 37,0 1,0-1,-1 0,-1 0,0-1,-1 1,0-1,0-12,-2-369,-4 157,5 198,-1 1,-2 0,-2 0,-2 0,-1 1,-2 0,-2 0,-25-61,26 76,0 1,-2 1,0-1,-1 2,-1 0,0 1,-2 0,0 1,-1 1,-1 0,0 1,-1 2,-30-18,-4 2,35 19,1 0,-1 1,0 1,-1 0,0 2,-1 0,1 1,-30-4,-131-13,157 20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16.1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92 1,'5'4,"1"7,-1 5,0 5,-2 3,-5 2,-3 2,-5-5,-1-2,2 6,-2-3,0-1,-2-4,2-1,1 1,4 2,-3 2,1-4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16.9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1,'5'0,"6"0,5 0,5 9,3 3,2 8,1 1,-4 2,-1 1,-1 0,2 2,-4-4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18.2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1,'2'40,"1"0,3 0,0 0,3-1,1 0,19 44,8 7,68 118,-88-175,-2-1,-1 2,14 52,13 106,-32-144,5 25,61 269,-34-156,-8-27,-8-68,-4 1,-4 0,-4 2,1 131,-15-162,1-38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09:32:49.2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2,'20'-1,"0"0,0 2,-1 0,1 1,0 1,-1 1,1 1,-1 0,0 1,18 10,22 19,0 3,53 46,-59-43,2-1,78 41,-93-58,72 55,-75-51,78 46,-99-66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19.4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1,'0'4,"0"7,5 5,1 5,0 3,-1 6,-2 3,-1 1,-1-2,0-1,-1 3,-1-5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20.3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17,'0'-5,"5"0,10-1,2 6,4 2,2 2,1 0,2 3,1 1,0 8,0 1,0 2,-5 3,-1-3,-4 0,-6-3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21.6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1,'9'0,"-1"0,1 1,-1 0,1 1,-1-1,0 2,0-1,0 1,0 0,0 1,-1 0,1 0,-1 1,0 0,-1 0,1 0,-1 1,0 0,0 0,-1 1,7 9,202 289,-106-142,-62-98,123 190,-142-206,-1 1,-2 1,25 80,56 155,15 51,-32 110,-57-285,-15-90,-4 1,5 113,-20 299,3-463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22.8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5,'0'-5,"0"8,0 12,0 8,0 5,0 7,0 1,0 4,0 0,0-3,-4-3,-2-7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23.5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1,'5'0,"5"0,6 0,5 0,3 0,2 0,-3 4,-2 3,-3 3,3 5,3 0,2 1,-3 4,3-3,-3-4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24.5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1,'2'9,"-1"0,1-1,0 1,1 0,-1-1,2 1,-1-1,1 0,1 0,8 11,9 20,96 225,-70-151,100 268,-129-318,-2 1,-3 1,-3 0,4 79,19 202,-16-210,38 187,-24-155,28 180,-37-236,69 200,-70-258,-5-12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25.5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52 1,'0'4,"0"7,0 10,-4 5,-2 4,0 1,1-1,-2 4,-1 1,1-1,2-3,2-5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26.4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1,'5'0,"6"0,5 4,5 3,-2 3,1 5,2 4,-4 4,1-2,-4-1,-4 1,1-2,-2-1,6 6,1 3,1-3,-2 0,-3-5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10:46:27.6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1,'1'20,"1"0,0 0,2-1,0 1,8 21,42 95,-17-47,64 233,-87-272,26 148,-15-60,57 174,-5-21,-60-212,11 140,-24-156,30 378,-24-349,1 17,45 197,105 300,-151-550,-3 0,-2 1,-2 0,-7 76,1-11,3-97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6T14:35:54.9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1774,'0'-21,"1"0,1 0,0 1,2-1,0 1,10-28,0 7,-2 0,-2 0,-2-1,-1-1,-2 1,-2-55,-5-4,4-170,7 196,-4 44,2-52,-8-427,1 508,0 1,1-1,-1 0,0 0,0 1,0-1,-1 0,1 0,0 1,-1-1,1 0,-1 1,1-1,-1 1,0-1,0 0,0 1,0 0,0-1,0 1,0-1,0 1,0 0,-1 0,-2-2,2 3,0-1,0 1,0 0,-1 0,1 0,0 0,0 0,0 1,0-1,-1 1,1-1,0 1,0 0,0 0,0 0,0 0,-2 2,-8 4,0 2,1 0,0 0,0 1,-9 12,-10 15,13-15,-1-1,-36 33,25-25,23-22,0-1,-1 0,1 0,-1 0,-10 6,16-12,1 0,0 1,-1-1,1 0,-1 0,1 0,0 0,-1 1,1-1,-1 0,1 0,-1 0,1 0,-1 0,1 0,0 0,-1 0,1 0,-1 0,1 0,-1 0,1-1,-1 1,1 0,0 0,-1 0,1-1,-1 1,1 0,0 0,-1-1,1 1,0 0,-1-1,1 1,0 0,0-1,-1 1,1 0,0-1,0 1,0-1,-1 1,1-1,0 1,0 0,0-1,0 1,0-1,0 1,0-1,0 1,0-1,0 1,0 0,0-1,0 1,1-1,4-30,12-8,2 2,2 0,42-58,22-40,-84 133,0 0,0 0,0 0,0 0,0 0,1 0,-1 0,1 0,-1 0,1 1,0-1,-1 0,1 1,0 0,0-1,0 1,0 0,0 0,1 0,-1 0,0 1,0-1,1 0,-1 1,0 0,1-1,2 1,-2 1,0 0,0 1,0-1,1 1,-1-1,-1 1,1 0,0 0,0 1,-1-1,1 0,-1 1,0-1,0 1,0 0,0 0,0 0,1 3,39 73,-25-43,2-1,28 38,-38-60,3 4,1-1,0 1,1-2,1 0,28 22,-24-25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09:32:50.3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269 0,'12'13,"-2"0,0 1,-1 0,12 23,12 19,-12-28,-6-8,-2 0,13 23,-23-37,0 1,0-1,-1 1,1 0,-2 0,1 0,-1 0,0 0,-1 0,1 0,-2 12,0-17,1 0,-1 0,0 0,1 0,-1 0,0 0,0-1,-1 1,1 0,0 0,-1-1,1 1,-1-1,1 1,-1-1,1 0,-1 0,0 0,0 0,0 0,0 0,0 0,0 0,0-1,0 1,0-1,-4 1,-8 1,1-1,-1 0,-16-1,16 0,-54 0,-146-5,189 2,5-2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6T14:35:59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425 1744,'-1'-1,"0"1,0 0,0-1,0 1,0-1,0 1,0-1,0 0,1 1,-1-1,0 0,1 1,-1-1,0 0,1 0,-1 0,1 0,-1 0,1 0,-1 0,1 0,0 1,-1-1,1-1,0 1,0 0,0-2,-4-33,4 31,-1-332,1 14,-4 285,-1-1,-19-67,-2-5,21 72,2 0,3-52,0 51,0 0,-9-49,5 55,1-1,3-43,-2-19,2 94,0 0,0 0,0 1,0-1,-1 0,1 0,-1 1,0-1,0 0,0 1,0-1,0 1,0-1,-1 1,1 0,-1-1,0 1,0 0,0 0,-3-3,3 5,0-1,-1 0,1 0,0 1,-1 0,1-1,0 1,-1 0,1 0,0 0,-1 0,1 1,-1-1,1 1,0-1,0 1,-1 0,-3 2,-6 3,-1 1,1 1,1 0,-1 1,2 0,-16 16,-3 6,1 0,2 3,-30 48,45-68,16-32,16-35,-2 19,2-1,28-34,22-36,-69 102,-1 1,1-1,0 1,1-1,-1 1,0-1,1 1,-1 0,1 0,0 0,0 1,0-1,-1 1,2-1,-1 1,5-1,-1 0,0 1,0 0,1 1,-1 0,0 0,0 0,10 2,-1 1,-1 1,1 1,-1 0,0 0,-1 2,19 10,-14-4,-1 1,21 20,-25-21,1 0,0-1,31 18,13 0,-45-23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6T14:36:17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15283 1039,'-130'0,"0"5,-201 34,168-14,-178 5,72-10,-240 11,245-22,-241 2,-15-10,-415-3,489-21,81 2,-124-33,81 4,215 37,-278-17,230 10,-38-1,-645 30,431 2,194 4,-537 97,342-59,-1-43,264-8,-213 19,-68 1,252-23,-599 13,-92 0,578-15,-132-14,234 15,-8-1,276 3,0-1,0 1,0-1,0 0,0 1,0-1,0-1,1 1,-1 0,0-1,1 1,-1-1,1 0,-1 0,1 0,0 0,0 0,0 0,0-1,0 1,1-1,-1 1,1-1,0 1,-1-1,1 0,0 0,1 0,-1 0,0 0,1 0,-1-3,0-12,0 0,1-1,1 1,4-23,-2 18,23-146,-15 115,-2-1,2-94,-13-259,2 405,0 0,0-1,1 1,-1 0,1 0,0 0,0-1,0 1,0 0,0 0,1 0,0 1,-1-1,1 0,0 1,0-1,0 1,1-1,-1 1,1 0,-1 0,1 0,-1 0,1 0,0 1,0-1,0 1,0 0,0 0,5-1,9-1,0 0,0 0,0 2,28 1,-20 0,688 1,-271 2,777-3,-993 11,-18 0,47-1,38 1,348-45,-255 19,-113 8,346-27,-427 18,170-7,2008 22,-1098 3,-959-13,-19 1,2404 8,-1311 4,-840 12,-302-6,-64 3,61-1,-238-10,-1 0,1 0,-1 0,1 1,0-1,-1 1,1 0,-1 0,1 0,-1 0,0 0,1 1,-1 0,4 2,-6-3,0 1,0 0,0-1,0 1,0 0,0 0,-1-1,1 1,0 0,-1 0,0 0,1 0,-1 0,0 0,0 0,0 0,0 0,0 0,-1 0,1 0,0 0,-1 0,0 0,1 0,-1-1,0 1,-2 2,-20 45,-2-2,-35 49,30-51,2 2,-25 59,28-39,-30 130,50-169,2 1,1-1,2 31,-2 28,1-81,1-1,-1 1,0-1,-1 1,1-1,-1 1,-1-1,1 0,0 0,-1 0,-6 8,7-11,0 0,0 0,0 0,0 0,-1 0,1 0,0-1,-1 1,0-1,1 1,-1-1,0 0,1 0,-1 0,0-1,0 1,0-1,0 1,0-1,0 0,0 0,0 0,-4-2,-7-1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6T14:37:15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15283 1931,'-130'-1,"0"11,-201 63,168-26,-178 8,72-17,-240 19,245-41,-241 5,-15-19,-415-6,489-39,81 4,-124-61,81 7,215 68,-278-29,230 16,-38-2,-645 58,431 2,194 8,-537 180,342-110,-1-79,264-15,-213 35,-68 1,252-42,-599 26,-92-3,578-26,-132-26,234 26,-8 0,276 4,0 1,0-1,0 0,0-1,0 1,0-1,0 0,1-1,-1 1,0-1,1 0,-1 0,1 0,-1-1,1 0,0 1,0-2,0 1,0 0,0-1,1 1,-1-1,1 0,0 0,-1 0,1-1,0 1,1 0,-1-1,0 1,1-1,-1-5,0-23,0 0,1 0,1 0,4-42,-2 33,23-271,-15 213,-2 0,2-176,-13-481,2 752,0-1,0 1,1 0,-1 0,1 0,0 1,0-1,0 0,0 0,0 1,1-1,0 1,-1 0,1 0,0 0,0 0,0 1,1-1,-1 1,1 0,-1 1,1-1,-1 1,1 0,0 0,0 0,0 1,0 0,0 0,5-2,9-3,0 2,0 1,0 1,28 3,-20 0,688 2,-271 3,777-5,-993 21,-18-1,47 0,38-1,348-82,-255 35,-113 16,346-52,-427 34,170-13,2008 41,-1098 7,-959-25,-19 0,2404 17,-1311 7,-840 22,-302-11,-64 4,61 1,-238-20,-1 0,1 0,-1 0,1 1,0 0,-1 0,1 0,-1 1,1 0,-1 1,0-1,1 1,-1 0,4 5,-6-5,0 0,0 0,0 0,0 0,0 1,0-1,-1 1,1-1,0 1,-1-1,0 1,1 0,-1-1,0 1,0 0,0-1,0 1,0 0,-1-1,1 1,0 0,-1-1,0 1,1-1,-1 1,0-1,-2 5,-20 81,-2-1,-35 90,30-93,2 1,-25 111,28-72,-30 241,50-313,2 0,1 0,2 56,-2 53,1-152,1 1,-1-1,0 0,-1 1,1-1,-1-1,-1 1,1 0,0-1,-1 0,-6 15,7-20,0 0,0 0,0 0,0 0,-1-1,1 0,0 0,-1 0,0 0,1-1,-1 0,0 0,1 0,-1-1,0 1,0-1,0-1,0 1,0-1,0 0,0 0,0 0,-4-2,-7-4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6T14:37:46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15283 1931,'-130'-1,"0"11,-201 63,168-26,-178 8,72-17,-240 19,245-41,-241 5,-15-19,-415-6,489-39,81 4,-124-61,81 7,215 68,-278-29,230 16,-38-2,-645 58,431 2,194 8,-537 180,342-110,-1-79,264-15,-213 35,-68 1,252-42,-599 26,-92-3,578-26,-132-26,234 26,-8 0,276 4,0 1,0-1,0 0,0-1,0 1,0-1,0 0,1-1,-1 1,0-1,1 0,-1 0,1 0,-1-1,1 0,0 1,0-2,0 1,0 0,0-1,1 1,-1-1,1 0,0 0,-1 0,1-1,0 1,1 0,-1-1,0 1,1-1,-1-5,0-23,0 0,1 0,1 0,4-42,-2 33,23-271,-15 213,-2 0,2-176,-13-481,2 752,0-1,0 1,1 0,-1 0,1 0,0 1,0-1,0 0,0 0,0 1,1-1,0 1,-1 0,1 0,0 0,0 0,0 1,1-1,-1 1,1 0,-1 1,1-1,-1 1,1 0,0 0,0 0,0 1,0 0,0 0,5-2,9-3,0 2,0 1,0 1,28 3,-20 0,688 2,-271 3,777-5,-993 21,-18-1,47 0,38-1,348-82,-255 35,-113 16,346-52,-427 34,170-13,2008 41,-1098 7,-959-25,-19 0,2404 17,-1311 7,-840 22,-302-11,-64 4,61 1,-238-20,-1 0,1 0,-1 0,1 1,0 0,-1 0,1 0,-1 1,1 0,-1 1,0-1,1 1,-1 0,4 5,-6-5,0 0,0 0,0 0,0 0,0 1,0-1,-1 1,1-1,0 1,-1-1,0 1,1 0,-1-1,0 1,0 0,0-1,0 1,0 0,-1-1,1 1,0 0,-1-1,0 1,1-1,-1 1,0-1,-2 5,-20 81,-2-1,-35 90,30-93,2 1,-25 111,28-72,-30 241,50-313,2 0,1 0,2 56,-2 53,1-152,1 1,-1-1,0 0,-1 1,1-1,-1-1,-1 1,1 0,0-1,-1 0,-6 15,7-20,0 0,0 0,0 0,0 0,-1-1,1 0,0 0,-1 0,0 0,1-1,-1 0,0 0,1 0,-1-1,0 1,0-1,0-1,0 1,0-1,0 0,0 0,0 0,-4-2,-7-4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7T08:57:58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5504,'0'-106,"-25"-189,13 206,4-1,4-1,9-110,7 79,49-222,-38 260,4 1,4 1,3 1,4 3,93-144,-61 116,93-107,-118 162,2 2,3 2,97-72,-90 83,65-32,9-3,-50 15,103-91,-177 141,32-30,0-2,-3-1,-1-2,54-83,-47 54,-4-2,46-115,-61 120,-3-2,-3 0,-3-1,8-104,-9-290,-13 408,-2-693,3 746,-1 0,0-1,-1 1,1-1,-1 1,1 0,-1-1,0 1,0 0,-2-4,3 6,-1 1,1-1,0 1,-1 0,1-1,-1 1,1 0,0-1,-1 1,1 0,-1 0,1-1,-1 1,1 0,-1 0,1 0,-1-1,0 1,1 0,-1 0,1 0,-1 0,1 0,-2 0,-20 13,1 5,-30 37,33-35,0 0,-27 21,-45 23,83-61,6-6,13-15,21-21,74-94,-83 99,0 2,3 1,0 1,58-49,-80 76,-1-1,1 1,-1 0,1 1,0-1,0 1,0 0,0 0,1 0,-1 1,0 0,1 0,-1 0,1 1,-1-1,1 2,-1-1,1 0,-1 1,1 0,8 3,-7 0,0-1,0 1,0 1,-1-1,1 1,-1 0,-1 1,1-1,-1 1,0 0,0 1,0-1,-1 1,5 10,29 55,-28-53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7T08:57:52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2876,'-2'-3,"0"1,1-1,-1 0,0 0,1 0,0 0,0 0,0 0,0 0,0-1,0 1,1-5,-3-47,3 34,-8-138,-8-312,17 433,-3-3,3 1,1 0,2 0,1 0,20-71,3 38,3 1,3 2,3 2,70-99,-45 84,4 3,145-136,-183 193,1 2,0 0,2 2,0 2,1 0,1 2,0 2,37-10,28-3,157-20,-139 36,217 7,-158 6,-5 4,0 8,-1 7,179 47,-14-14,-34-8,-182-26,150 8,119-17,-340-11,265 8,112 1,-177-9,279-4,-440-2,0-4,91-21,164-56,184-84,93-65,-323 114,-113 43,-114 49,70-40,-109 53,-1-2,-1-2,0 0,40-41,-46 38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7T08:57:54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0 100,'1'0,"-1"-1,0 0,0 1,0-1,1 0,-1 1,0-1,1 0,-1 1,1-1,-1 1,1-1,-1 0,1 1,-1 0,1-1,-1 1,1-1,0 1,-1-1,1 1,0 0,-1 0,1-1,0 1,-1 0,2 0,25-5,-18 4,141-37,-100 23,65-11,-114 26,0-1,1 1,-1 0,0 0,0 0,0 0,0 0,0 0,0 0,1 0,-1 1,0-1,0 0,0 1,0-1,0 1,0-1,0 1,0-1,0 1,0 0,0 0,0-1,-1 1,1 0,0 0,0 1,1 1,-1-1,-1 1,1-1,0 1,-1 0,1 0,-1-1,0 1,0 0,0 0,0 3,-3 11,0 0,-11 32,10-38,-15 63,-19 144,36-194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7T08:58:03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7796,'-2'-234,"4"-255,1 452,1 0,2 0,1 1,2 0,2 1,1 0,18-38,-7 27,3 1,1 1,2 1,54-60,-19 37,2 3,3 2,3 4,2 3,115-63,-56 45,3 5,3 7,3 6,208-51,-90 46,87-20,-282 64,1 3,104-4,135 13,15-1,-59-10,194-13,10-5,-334 27,134-14,-177 6,-30 6,0-3,79-23,-22-2,-66 22,0-2,67-32,-49 17,94-28,52-22,-34 5,-105 47,80-43,253-169,-346 199,-2-3,-2-3,-2-2,68-80,74-126,-162 201,-2-1,-3-2,23-60,14-78,56-262,-19 86,-16 70,65-153,-62 204,-29 83,92-175,-112 260,3 3,4 1,2 2,5 2,2 4,3 1,3 4,128-101,-144 128,-2-2,75-84,-98 92,-2-1,-1-1,-1-1,22-61,-36 83,-4 12,0 0,0-1,-1 1,1-1,0 1,-1-1,0 0,1 1,-1-1,0 1,1-1,-1 0,0 1,0-1,0 0,-1 1,1-1,0 1,-1-1,1 0,-1 1,1-1,-1 1,0-1,1 1,-1-1,0 1,-2-2,0 1,0 0,0 1,0-1,0 1,0 0,0 0,0 1,0-1,0 0,0 1,-1 0,1 0,-5 0,-14 2,0 1,0 1,-24 7,21-2,1 1,0 1,0 1,-22 16,-3 0,22-9,25-13,18-10,225-100,-217 92,-6 3,-14 6,0 1,1-1,-1 1,1 0,-1 1,9-3,-12 4,1 0,-1 0,1 0,-1 0,1 1,-1-1,1 0,-1 1,1-1,-1 1,0-1,1 1,-1 0,0-1,1 1,-1 0,0 0,0 0,0 0,0 0,0 0,0 0,0 1,0-1,0 0,0 2,10 18,-1 0,-1 0,-1 1,8 33,-11-33,1 0,2-1,0 0,1 0,14 22,-6-17,-3-4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5:13.3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7979,'5'-3,"-1"-1,1 1,-1 0,1 0,0 1,0 0,0-1,0 2,1-1,-1 1,0-1,8 1,72-4,-56 5,52 0,0 3,156 28,-108-14,187 3,-245-17,191 29,-13 0,505-26,-396-10,2073 5,-2161-24,-194 13,46-10,-1-6,224-79,89-65,-369 139,-1-3,-2-2,-2-3,81-68,-93 60,-1-3,-3-2,-2-1,-3-3,-2-1,33-67,-34 44,-3-1,40-156,-54 171,15-70,-6 0,17-207,-6-2,-16 165,-7-279,-18 324,6-1,25-151,11-107,-33 333,2 1,3 1,33-100,-35 122,-1 0,-3 0,5-75,-13-118,-2 92,3 61,0-58,17-146,42-506,-60 623,3-141,5 251,2 1,25-86,-19 87,-2 5,2 0,2 0,25-47,-30 73,0 0,2 1,1 0,0 1,1 1,1 1,1 0,29-23,25-10,1 4,2 2,146-60,-84 53,210-50,-207 65,200-40,87 6,-308 62,27-5,-88 3,0 2,0 3,1 3,-1 1,87 12,-127-7,-1 1,0 1,0 0,-1 1,0 1,0 0,-1 1,0 0,0 1,-1 1,0 0,-1 1,0 1,-1-1,11 18,6 11,-2 1,-1 0,35 89,-47-97,-2 1,-1 0,-2 0,-1 1,-2 0,-1 0,-3 0,-1 37,2 27,29 182,2 30,-30-262,2-1,2 0,20 67,-16-63,8 87,-14-85,18 76,9 6,30 108,-51-215,0 0,2-1,1 0,2-1,34 47,-29-49,0-2,2 0,0-1,2-2,30 21,-38-31,0 0,1-1,1-1,-1-1,1-1,1 0,-1-1,1-1,28 3,232 0,-200-10,0 3,-1 5,99 18,109 28,-90-19,-116-20,135 3,84-19,-102 0,-196 3,714 21,82-5,-503-18,532 2,-785-3,1-1,-1-2,57-15,-47 9,77-9,53 13,-106 7,0-3,116-23,262-93,94-20,-394 110,-3-8,284-109,-352 111,1 3,2 3,151-30,-99 34,-64 10,1 3,132-4,416 40,-314 9,-223-18,131 37,-111-23,59 20,-146-40,-1 0,0 1,0 0,-1 2,0 0,24 21,22 34,-2 2,-3 3,64 103,-116-164,19 31,-2 1,-2 1,-2 0,19 66,-28-67,-2 1,-2-1,-2 1,-1 0,-6 66,2-47,10 109,16 142,5 29,-8-189,-10-62,3-1,35 114,-25-132,3 0,2-2,4-2,3-1,3-1,3-3,2-1,3-3,2-1,72 62,-106-106,48 44,3-3,95 60,674 380,-138-86,-52-36,-506-299,4-5,198 65,-252-100,-63-21,1-3,1 0,0-2,51 9,140 16,-138-17,150 7,649-22,-378-4,-444 1,0-2,0-3,67-18,168-58,-90 23,-96 32,-26 8,135-52,967-483,-833 388,132-68,-465 226,344-187,-16-30,-288 176,18-14,-69 60,1-1,-1 1,0 1,1-1,0 1,0 0,0 1,0 0,12-2,47-2,-2-4,83-22,230-68,-73 53,-273 44,272-11,-31 3,1064-67,6 64,-1251 14,-1 3,0 5,143 29,176 81,-378-112,-1-2,1 0,0-2,51-4,-52 1,1 0,-1 2,1 2,58 11,215 59,-258-64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5:15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0,'3'1,"-1"0,1 0,-1 1,1-1,-1 0,0 1,1 0,-1-1,0 1,0 0,0 0,0 0,0 1,1 2,4 3,178 222,-137-164,-41-57,2 1,-2 1,1 0,-1 1,6 13,-12-23,0 0,0 0,-1 0,1 1,0-1,-1 0,1 1,-1-1,0 1,0-1,0 0,0 1,0-1,0 1,-1-1,1 0,-1 1,0-1,0 0,0 1,0-1,0 0,0 0,0 0,-1 0,1 0,-1 0,-3 3,-12 6,0 0,-1-1,0 0,0-2,-1 0,-32 8,22-6,-49 22,49-15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09:33:43.1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1,'20'0,"0"1,1 0,-1 1,0 2,0 0,-1 1,1 1,-1 0,0 2,-1 0,1 1,-2 1,20 14,141 89,251 116,-381-202,-2 2,0 2,-3 2,61 59,49 37,-120-107,0-1,1-2,1-2,37 13,14-12,-5-2,-55-5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5:24.2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11315 4411,'-7'-16,"1"-1,0 0,2-1,-5-28,-2-8,-20-63,-6 2,-5 1,-87-165,-215-303,288 499,-3 4,-4 1,-109-103,76 95,-4 3,-139-87,-705-375,820 478,-436-267,146 82,-70 13,254 132,-234-75,243 102,-849-260,887 300,-2 8,-196-8,-376 23,526 16,-181 4,319 5,1 3,1 4,-120 37,120-32,-94 9,118-20,1 4,1 3,-97 37,120-38,-375 165,259-95,-277 200,321-198,-181 182,209-191,-3-3,-195 125,243-174,2 3,-66 63,90-82,19-24,18-26,56-97,-48 81,2 2,76-98,-76 126,-31 25,-1 1,1 0,-1 0,1-1,-1 1,1 0,0 0,-1 0,1-1,-1 1,1 0,0 0,-1 0,1 0,0 0,-1 0,1 0,0 1,-1-1,1 0,-1 0,1 0,0 1,-1-1,1 0,-1 1,1-1,-1 0,1 1,-1-1,1 1,-1-1,1 0,-1 1,0-1,1 1,-1 0,0-1,1 1,-1-1,0 1,0-1,1 1,-1 0,0-1,0 1,0 0,0-1,0 1,0-1,0 1,0 0,0-1,0 1,-1 0,1-1,0 2,-1 10,0 0,0 0,-2 1,1-1,-1-1,-1 1,0 0,-11 18,-55 90,58-101,10-16,-6 9,0 1,1 0,0 0,-6 21,12-32,0 0,0 0,1 0,-1 1,1-1,-1 0,1 0,0 0,0 0,0 1,0-1,0 0,0 0,1 0,-1 1,1-1,0 0,-1 0,1 0,0 0,0 0,0 0,1-1,-1 1,0 0,1 0,-1-1,1 1,-1-1,1 1,0-1,0 0,-1 0,1 0,0 0,0 0,0 0,0 0,3 0,18 4,0-2,0 0,0-1,0-1,33-4,-28 1,1 2,-1 1,37 5,-49-3,1 2,-1-1,0 2,0 0,-1 1,0 1,0 0,0 1,13 11,-6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5:32.4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19887 5471,'-1'0,"0"0,0-1,0 1,0-1,0 1,1-1,-1 1,0-1,0 0,1 1,-1-1,0 0,1 0,-1 1,1-1,-1 0,1 0,-1 0,1 0,0 0,0 0,-1 0,1 0,0-1,-7-32,7 29,-13-90,1 0,-3 1,-29-92,0 62,-5 3,-6 1,-4 4,-95-139,-336-404,135 195,249 321,-6 4,-6 6,-6 4,-157-124,140 139,-6 6,-239-132,23 38,-220-114,530 290,-830-367,721 336,-553-184,-11 43,413 134,-218-52,255 51,-340-34,-155 52,-919 49,1578 4,-196 35,130-14,-2-8,86-11,-123 27,125-19,0-4,-1-3,-110-5,65-2,-129 15,-44 0,149-19,-121 6,91 28,129-18,-83 7,-6-19,101-3,0 2,0 2,-67 14,-732 139,689-132,-201 38,-437 108,681-140,46-10,0-4,-2-2,-79 4,132-18,-10 0,0 2,1 1,-1 1,1 1,-44 15,55-13,-358 116,274-90,-162 76,114-43,60-23,-129 82,4-1,148-87,-115 83,-50 65,5-4,4-21,37-28,-177 162,354-284,7-6,0 0,-1-1,1 1,-1-1,1 0,-1 0,0-1,0 1,0-1,0 1,-1-1,1-1,-1 1,-7 1,12-3,-1 0,0-1,1 1,-1 0,1-1,-1 1,0-1,1 1,-1-1,1 1,0-1,-1 1,1-1,-1 1,1-1,0 0,-1 1,1-1,0 0,0 1,0-1,-1 0,1 1,0-1,0 0,0 0,0 1,0-1,0 0,0 1,1-2,3-29,-3 26,7-29,2 0,1 1,1 0,2 0,26-41,-3 1,-17 21,-17 42,0 0,1 0,0 1,1-1,0 1,1 0,9-13,-15 22,1-1,-1 1,0-1,1 1,-1-1,0 1,1-1,-1 1,1 0,-1-1,1 1,-1-1,1 1,-1 0,1 0,-1-1,1 1,0 0,-1 0,1 0,-1-1,1 1,0 0,-1 0,1 0,-1 0,1 0,0 0,-1 0,1 1,-1-1,1 0,0 0,-1 0,1 0,-1 1,2 0,8 24,-6 36,-6-40,-1 0,0 0,-2-1,-1 0,-9 24,-50 91,29-64,35-69,-1 0,1 0,0 0,0 0,0 1,0-1,0 0,1 1,-1-1,1 0,0 1,-1-1,1 0,0 1,0-1,1 1,-1-1,0 0,1 1,1 3,-1-5,1 1,0-1,0 0,0 0,0 0,0 0,0-1,0 1,0-1,0 1,0-1,0 1,0-1,1 0,-1 0,0 0,0-1,0 1,0 0,0-1,1 1,-1-1,3-1,107-30,-68 18,0 2,78-10,-63 20,-46 3,0-1,0 0,-1-1,1 0,0-1,-1-1,21-6,-26 2,-8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5:34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759 52,'-4'5,"-1"1,1 0,0 0,0 0,1 1,-4 7,-11 21,-96 132,-224 251,137-163,171-214,26-37,2 0,-1 0,0 0,1 0,0 0,0 1,0-1,0 1,1-1,0 1,-2 9,4-13,-1 1,0 0,1 0,-1-1,1 1,0 0,0 0,-1-1,1 1,0-1,0 1,1-1,-1 1,0-1,0 0,1 0,-1 0,1 1,-1-1,1 0,-1-1,1 1,0 0,-1 0,1-1,0 1,0-1,-1 1,1-1,0 0,0 0,0 0,3 0,45 4,0-3,64-5,-10-1,74-13,2 0,-122 19,-38 1,1-2,0 0,-1-2,39-6,-57 7,0 0,0 0,0 0,0 0,0 0,0 0,0-1,0 1,-1-1,1 1,-1-1,1 0,-1 1,0-1,1 0,-1 0,0 0,0 0,0 0,0 0,-1 0,1 0,-1-1,1 1,-1 0,0 0,0 0,0-1,0 1,0 0,0 0,0 0,-1-1,1 1,-1 0,-1-3,-3-13,-1 0,-1 1,-12-25,9 22,-31-71,7 20,3-2,3 0,-21-91,21 54,16 67,1 0,-5-58,5 16,3 57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5:37.0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610 0,'-10'17,"0"-1,-1-1,-22 25,0 0,-183 231,155-202,-125 110,186-179,-7 6,0 0,0 0,1 1,-9 11,14-17,0 0,1 0,-1 0,0 0,1 0,-1 0,1 0,0 0,-1 0,1 0,0 0,-1 0,1 0,0 0,0 0,0 0,0 0,0 1,0-1,0 0,0 0,1 0,-1 0,0 0,1 0,-1 0,1 0,-1 0,1 0,-1 0,1 0,0 0,-1 0,1 0,0-1,0 1,0 0,0 0,0-1,-1 1,1-1,0 1,0-1,1 1,-1-1,0 0,0 1,0-1,2 0,23 6,1-1,-1-2,1 0,0-2,1-1,30-4,7 1,452 0,-512 4,-1-1,1 0,-1-1,0 1,1-1,-1 0,0 0,1 0,-1 0,0-1,0 1,5-4,-7 3,0 0,0 0,0 0,-1-1,1 1,-1-1,1 1,-1-1,0 1,0-1,0 0,0 1,0-1,-1 0,1 0,-1 0,0 0,0 1,0-1,0-4,-2-14,0 0,-1 1,-2 0,0 0,-1 0,-1 0,-12-25,-77-128,90 164,-172-242,160 228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6:05.4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6284 1645,'-13'-23,"0"1,-2 1,-1 0,-35-37,-88-66,49 46,-155-172,-75-65,238 246,-138-108,174 145,0 2,-2 3,-62-27,14 15,-1 4,-121-26,156 48,-568-99,477 95,-142-9,79 7,3-1,-233 19,322 7,-194 34,283-31,1 1,0 2,0 2,-62 34,79-41,-2 0,1-1,-1-1,0-1,-31 4,-40 9,-67 23,89-24,2 2,0 3,-76 35,-70 39,-63 34,-189 118,463-246,-1 0,0 0,1 0,-1 0,0 0,0 0,0 0,1-1,-1 1,0-1,0 1,0-1,0 0,0 0,0 0,0 0,0 0,-3-1,4 1,1-1,-1 0,0 1,1-1,-1 0,1 0,-1 0,1 1,-1-1,1 0,-1 0,1 0,0 0,-1 0,1 0,0 0,0 0,0 0,0 0,0 0,0 0,0 0,0 0,0 0,1-1,2-13,1 1,0 0,10-22,-9 25,27-68,3 2,82-131,-101 192,-11 26,-16 34,-46 50,38-64,-24 46,38-66,1 0,0 1,1-1,0 1,1 0,0 0,0 0,1 21,1-28,0-1,1 1,-1-1,1 1,0-1,0 0,0 1,0-1,0 0,1 0,0 0,-1 0,1 0,0 0,1 0,-1-1,0 1,1-1,-1 1,1-1,0 0,0 0,0 0,0-1,0 1,0-1,0 0,5 2,9 1,0 0,0-2,0 0,29 0,7 1,-4 6,52 16,38 8,-102-26,0 2,0 2,-1 1,-1 2,0 1,-1 2,40 27,-68-40,0 1,0-1,0 1,0 0,-1 1,0-1,9 14,-1 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6:07.4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1 461,'7'-1,"0"0,0 0,0-1,0 0,0-1,-1 1,1-1,-1-1,1 1,-1-1,-1 0,1 0,0-1,6-7,13-13,35-45,-45 50,216-238,-227 254,0 0,0 0,1 0,0 0,0 1,0 0,0 0,8-3,-11 5,-1 1,0 0,1-1,-1 1,0 0,1 0,-1 0,1 0,-1 0,0 1,1-1,-1 0,1 1,-1-1,0 1,0-1,1 1,-1 0,0-1,0 1,0 0,0 0,0 0,0 0,0 0,0 0,0 0,0 0,0 0,-1 0,1 1,0-1,-1 0,1 1,-1-1,1 0,-1 1,0-1,0 0,1 3,7 38,-2 0,-2 0,-2 1,-1 0,-7 58,1 5,5-72,1-17,-1 0,0 0,-2 0,0 0,-6 22,7-35,0-1,0 1,-1-1,1 1,-1-1,0 0,0 0,0 0,-1 0,1 0,-1-1,1 1,-1-1,0 1,0-1,0 0,0 0,-1 0,1-1,0 1,-1-1,1 0,-1 0,1 0,-1 0,0-1,1 1,-1-1,0 0,-4 0,-11-3,0 0,1-1,-1-1,1 0,0-2,1 0,-21-12,-44-15,17 14,10 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5:46.3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2861 1132,'-1'-19,"-1"0,-1 0,-1 0,0 0,-1 0,-1 1,-1 0,-14-27,-6-3,-56-77,9 26,-106-109,167 197,1 1,-1 1,-1 1,1-1,-2 2,1 0,-1 1,0 0,-23-5,-57-24,11-8,-100-43,-84-4,122 48,-58-12,164 46,-1 1,1 3,-52 0,-264 8,334-3,0 2,0 0,0 1,0 1,1 1,0 1,0 1,1 0,-1 2,-28 19,9-2,1 1,2 2,-63 64,81-70,1 1,1 0,1 1,1 1,-14 36,-11 19,-6 4,46-86,-1 1,1-1,0 0,0 0,0 1,-1-1,1 0,0 0,0 1,-1-1,1 0,0 0,0 1,-1-1,1 0,0 0,-1 0,1 0,0 0,-1 1,1-1,0 0,-1 0,1 0,0 0,-1 0,1 0,0 0,-1 0,1 0,0 0,-1-1,1 1,0 0,-1 0,1 0,0 0,-1 0,1 0,0-1,0 1,-1 0,1 0,0-1,-1 1,-11-22,-2-27,7-4,2 0,5-99,5 197,12 48,-9-54,29 113,-36-147,1 0,-1 0,1 0,0 0,1-1,-1 1,1-1,0 1,0-1,1 0,-1 0,1-1,0 1,0-1,0 1,0-1,0-1,1 1,-1-1,1 1,0-1,0 0,0-1,0 1,0-1,0 0,0-1,0 1,10-1,12 0,0-1,0-2,0 0,38-11,164-53,-172 49,-31 10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5:48.6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312 0,'1'1,"0"-1,0 1,1-1,-1 1,0 0,0 0,0-1,0 1,0 0,0 0,0 0,0 0,0 1,0-1,-1 0,1 0,0 0,-1 1,1-1,-1 0,1 1,-1-1,0 0,0 1,1 1,5 38,-6-27,-1 0,0-1,-1 1,0 0,-1-1,-1 1,0-1,-1 0,0 0,-8 13,-12 18,-43 59,30-48,-81 99,111-144,2-1,-1 0,2 0,-1 0,-6 16,11-24,1 1,-1-1,1 0,-1 1,1-1,-1 0,1 1,0-1,0 1,0-1,0 0,0 1,0-1,0 1,1-1,-1 1,0-1,1 0,-1 1,1-1,-1 0,1 1,0-1,-1 0,1 0,0 0,0 0,0 0,0 0,0 0,0 0,0 0,0 0,1 0,-1-1,0 1,0 0,1-1,-1 1,1-1,-1 1,0-1,2 0,25 5,1-2,-1-1,1-1,50-6,-13 2,33 2,83-3,-178 4,0 0,0-1,0 1,0-1,0 0,0 0,0 0,0-1,-1 1,1-1,0 0,3-3,-5 4,-1-1,0 1,0-1,0 0,0 1,0-1,0 0,0 0,-1 1,1-1,0 0,-1 0,0 0,1 0,-1 0,0 0,0 0,0 0,0 0,0 0,-1 1,1-1,-1 0,1 0,-1 0,-1-3,-6-13,0 1,-1 0,-17-26,14 25,0 0,-14-36,13 26,-1 1,-28-43,-10-18,46 75,2 1,0-2,0 1,1 0,1-1,0 1,0-15,-8-48,3 54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6:11.0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6451 2973,'-1'-6,"-1"-1,1 0,-1 0,0 1,0-1,-1 1,0-1,0 1,-1 0,-5-7,-3-8,-25-39,-3 1,-3 2,-1 2,-3 2,-98-85,-302-201,358 276,-351-233,100 70,-161-78,-20 40,53 39,267 137,-4 9,-362-89,526 158,-364-82,303 74,0 5,-104-1,-538 18,723-3,-1 0,1 0,0 2,0 1,1 1,-1 0,1 2,-27 12,0-1,-2-2,0-1,-86 12,95-20,35-5,0-1,0-1,0 1,0-1,0 1,0-2,0 1,0 0,0-1,0 0,0 0,0-1,0 1,0-1,-5-3,7 3,1 0,0 0,0 0,0-1,0 1,0-1,0 0,0 1,1-1,0 0,-1 0,1 0,0 0,0 0,1 0,-1 0,1 0,-1 0,1-1,0 1,0 0,1 0,-1 0,0 0,3-6,0-6,1 0,0 0,1 0,1 0,0 1,1 0,1 0,12-16,5-3,58-57,-79 86,1 0,-1 1,1 0,0 0,0 1,9-4,-14 6,1-1,0 1,0 0,0-1,-1 1,1 0,0 0,0 0,0 0,0 0,0 0,0 0,-1 0,1 0,0 0,0 1,0-1,0 0,-1 1,2-1,-1 1,-1 0,1 0,-1 0,0 0,1 0,-1 0,0 0,1 0,-1 0,0-1,0 1,0 0,0 0,0 0,0 0,0 0,-1 0,1 0,0 0,0 0,-1 0,1 0,-1 1,-6 12,0-1,0 0,-2 0,1-1,-2 0,1-1,-2 1,1-2,-1 0,-13 9,-29 30,16-16,27-25,1 0,0 1,-16 18,25-27,-1 1,1-1,-1 1,1-1,0 1,0 0,-1-1,1 1,0-1,0 1,-1 0,1-1,0 1,0-1,0 1,0 0,0-1,0 1,0 0,0-1,0 1,0-1,0 1,1 0,-1-1,0 1,0-1,1 1,-1 0,0-1,1 1,-1-1,0 1,1-1,-1 1,1-1,-1 0,1 1,-1-1,1 1,-1-1,2 1,30 10,-17-7,76 35,-2 5,141 92,-119-67,-70-44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6:13.3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55 242,'10'-2,"0"0,-1 0,1-1,-1-1,0 1,0-2,0 1,-1-1,1 0,12-12,6 0,181-125,-207 142,5-5,0 1,0-1,1 1,0 1,8-4,-14 7,0-1,0 1,0 0,0-1,1 1,-1 0,0 0,0 0,0 0,0 0,0 0,0 0,0 1,0-1,0 0,0 0,0 1,0-1,0 1,0-1,0 1,0-1,0 1,0 0,0 0,0-1,-1 1,1 0,0 0,-1 0,1 0,0-1,-1 1,1 0,-1 0,0 0,1 0,-1 0,0 1,1-1,-1 0,0 0,0 2,3 21,-1 0,-1 0,-1-1,-4 31,2-36,0 0,1 0,1 1,1-1,1 0,0 1,1-1,1 0,9 26,9 0,40 60,-6-11,-54-90,-1-1,1 0,-1 1,0-1,0 1,0-1,0 1,0-1,-1 1,1 0,-1-1,1 1,-1 0,0-1,0 1,-1 0,1-1,0 1,-1 0,0-1,1 1,-3 3,1-4,0 0,0 0,0 0,0-1,0 1,0-1,-1 1,1-1,0 0,-1 0,1 0,-1 0,0 0,1-1,-1 1,0-1,1 0,-1 1,0-1,1-1,-1 1,-3-1,-4 0,0-2,0 1,1-1,-1-1,1 1,0-2,-11-6,-28-11,-58-13,-60-22,145 48,1-1,1 0,0-2,0 0,-29-25,24 12,6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5T09:33:43.1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103 1,'2'9,"0"-1,0 1,1-1,0 1,1-1,-1 0,6 8,6 15,46 85,-25-51,-35-64,-1 1,1-1,-1 1,1-1,-1 1,0-1,0 1,0 0,0-1,0 1,0-1,0 1,0-1,-1 1,1 0,0-1,-1 1,1-1,-1 1,0-1,0 0,1 1,-1-1,0 0,0 0,0 1,0-1,-1 0,1 0,0 0,0 0,-1 0,1 0,0-1,-1 1,1 0,-1-1,1 1,-1-1,1 0,-1 1,-3-1,-83 18,66-15,-49 10,42-9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06:14.1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227 0,'0'6,"-6"8,-8 8,-1 5,-5 12,-4-2,1-2,0 1,-4-1,-2-6,3-2,7-6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22:14.0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22:14.9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3:22:19.2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4:37:16.0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19665 895,'-6'0,"-601"-20,-68-67,199 23,-245 17,-3 49,314 2,-710-30,-398-53,98 28,-530-10,59-3,1186 33,-505-33,-46 12,-2 53,522 2,472-4,-293 3,441 5,-122 23,-110 39,151-28,-208 18,261-48,-465 21,604-32,0 0,1 0,-1 0,1-1,-1 0,0 0,1 0,-1 0,1-1,0 1,0-1,-8-5,9 5,0-1,1 0,0 0,-1 1,1-1,0 0,1-1,-1 1,1 0,-1-1,1 1,0 0,0-1,0 1,1-1,-1 0,1-3,-2-9,2 1,0 0,0 0,2-1,-1 1,2 0,0 0,1 0,1 1,10-25,-5 21,1 0,0 0,2 1,0 0,0 1,2 1,21-18,-13 11,26-22,-46 41,1 1,0-1,-1 1,1 0,0 0,0 0,0 0,0 1,1 0,-1 0,7-1,-10 2,1 0,-1 0,0 0,0 1,1-1,-1 0,0 1,0-1,1 1,-1-1,0 1,0 0,0-1,0 1,0 0,0 0,0 0,0 0,0-1,0 2,0-1,0 0,-1 0,1 0,0 0,-1 0,1 1,-1-1,0 0,1 0,-1 1,0-1,0 0,1 1,-1-1,0 0,0 0,-1 1,1-1,0 0,0 1,-1 1,-1 9,0 0,-1 0,-6 16,8-26,-8 23,-2 0,0-1,-2-1,-18 27,-71 84,3-4,96-126,0 0,0 1,1-1,-1 0,1 1,0 0,1-1,-1 1,1 0,-1 5,2-8,0-1,1 1,-1 0,0-1,1 1,-1 0,1-1,0 1,-1-1,1 1,0-1,0 1,0-1,0 0,0 0,0 1,1-1,-1 0,0 0,1 0,-1 0,1 0,-1 0,1-1,-1 1,1 0,-1-1,1 1,0-1,-1 0,1 1,2-1,28 6,52 4,18 2,-73-6,1 1,-1 2,-1 0,0 2,0 1,-1 2,-1 0,42 31,-66-44,0 0,0 0,0 1,0-1,-1 1,1-1,0 1,-1 0,1 0,-1-1,0 1,1 0,-1 0,0 1,0-1,0 0,-1 0,1 0,0 1,-1-1,0 0,1 1,-1-1,0 0,0 1,0-1,-1 4,-6 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4:37:52.4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479 147,'-1'9,"-1"-1,0 1,-1-1,0 0,0 1,-1-2,0 1,0 0,-1-1,0 1,-6 6,-5 10,-266 372,255-364,-70 92,96-123,0 0,0 0,0 1,0-1,1 0,-1 0,0 1,1-1,-1 1,1-1,0 0,-1 1,1-1,0 1,0-1,0 1,0-1,0 1,0-1,0 1,0-1,1 1,-1-1,1 2,1-1,-1-1,0 1,1 0,-1-1,1 0,0 1,0-1,-1 0,1 0,0 0,0 0,0 0,0 0,0-1,2 2,13 1,0 0,0-1,27 0,-28-2,70 3,0-4,0-4,-1-3,0-5,117-31,-201 44,1 0,-1-1,1 1,-1 0,1-1,-1 1,1-1,-1 1,1-1,-1 0,0 0,1 0,-1 0,0 0,1 0,-1 0,0 0,0 0,0 0,0 0,0-1,-1 1,1-1,0 1,0 0,-1-1,1 1,-1-1,0 1,1-1,-1 0,0 1,0-1,0 1,0-1,0 1,0-1,0 0,0 1,-1-1,1 1,-2-3,-2-6,-1 1,-1 1,1-1,-1 1,-11-11,8 8,-15-20,1-1,2-1,1-1,-26-64,-41-152,58 157,4 24,-1 11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4:38:04.6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4:38:05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4:19:34.1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11932 1108,'-4'-1,"0"1,1 0,-1-1,0 0,1 1,-1-2,1 1,-1 0,1-1,-1 1,1-1,-5-3,-12-7,-776-355,343 199,-725-169,819 264,-3 15,-615-18,-48 82,326 1,465-4,-1 10,-287 53,5 40,-146 25,447-98,-239 6,3 0,357-23,1 5,-156 55,-51 66,59-23,122-76,-243 54,290-80,-2 0,1 3,0 3,2 3,-112 57,74-19,23-11,-3-4,-138 54,185-86,30-11,1 0,-1-2,0 1,-1-2,1 0,-17 2,28-5,1 0,0 0,0 0,-1 0,1 0,0-1,-1 1,1 0,0-1,0 1,0-1,-1 1,1-1,0 1,0-1,0 0,0 0,0 1,0-1,0 0,0 0,1 0,-1 0,-1-2,1 0,0 0,0 0,0 0,0 0,1 0,0 0,-1 0,1 0,0 0,1-4,1-9,1 1,1 0,6-18,-8 28,17-42,3 1,1 1,2 0,2 2,2 2,2 0,40-40,-46 57,-25 24,0 0,1-1,-1 1,0 0,1 0,-1-1,0 1,1 0,-1 0,0 0,1 0,-1 0,0 0,1-1,-1 1,0 0,1 0,-1 0,1 0,-1 0,0 0,1 0,-1 1,0-1,1 0,-1 0,0 0,1 0,-1 0,0 0,1 1,-1-1,0 0,1 0,-1 1,0-1,0 0,1 0,-1 1,0-1,0 0,1 1,-1-1,0 0,0 1,0-1,0 0,0 1,0-1,1 0,-1 1,0-1,0 0,0 1,0 25,-6 27,-4 0,-1-1,-20 55,-8 34,31-107,4-23,0 0,1 0,1 0,0 0,1 0,0 1,0-1,1 0,1 1,3 18,-3-28,0 0,0 0,0 0,1 0,-1 0,1 0,-1-1,1 1,0 0,-1-1,1 0,0 1,0-1,0 0,0 0,0 0,1 0,-1 0,0-1,0 1,0-1,5 1,56 0,-49-2,413-24,-367 23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4:19:39.3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5885 565,'-191'-66,"-348"-73,280 80,18-1,-588-121,626 153,-258-4,366 32,1 5,-1 3,1 5,1 4,-91 28,-114 57,-61 18,-457 92,758-195,2 3,0 3,1 2,1 2,2 2,0 3,-68 56,53-33,11-9,0-2,-74 42,129-85,-1 0,1 0,-1 0,1 0,-1 0,0 0,1-1,-1 1,0-1,0 1,1-1,-1 1,0-1,0 0,0 0,1 0,-1 0,0 0,0-1,0 1,-1-1,2 0,0 0,0 0,1 0,-1 0,1 0,-1 0,1 0,-1 0,1-1,0 1,0 0,-1 0,1 0,0 0,0-1,0 1,0 0,0 0,1-1,-1 1,0 0,1-2,3-10,0 0,1 0,1 1,9-18,33-45,4 2,72-79,141-115,-136 158,-129 109,0 0,0 0,0 0,0 0,0 1,0-1,0 0,0 0,0 0,0 0,0 0,0 0,0 0,0 0,1 0,-1 0,-14 15,-25 22,-552 428,576-454,-9 6,2 0,0 2,1 0,1 1,-28 37,46-55,0 1,0 0,1 1,-1-1,1 0,0 0,0 0,0 1,0-1,1 1,-1-1,1 1,0-1,0 1,0-1,1 0,-1 1,1-1,-1 1,1-1,0 0,1 1,-1-1,1 0,-1 0,1 0,0 0,0 0,0-1,0 1,1 0,2 2,9 8,1-1,1 0,0-1,27 14,-21-12,67 34,-59-32,0 1,39 28,-46-20,-13-3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56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-1 76 1825 0,'0'0'40'0,"0"0"8"0,0 0 1 0,0 0 3 0,0 0-41 0,0 0-11 15,0 0 0-15,-2 5 0 0,2-5 12 0,0 0 0 16,0 2 0-16,0 2 0 0,0 1 3 0,2-1 1 0,-2-4 0 16,3 5 0-16,-1-3 9 0,1 2 3 0,-1 1 0 0,1-3 0 15,-1 2-7-15,3-1-1 0,0 1 0 0,-2-2 0 16,2 3 11-16,2-3 1 0,-2 2 1 0,0-1 0 16,3-1-1-16,-3 2-1 0,2 1 0 0,1-3 0 15,2 0-3-15,0 0 0 0,-3 3 0 0,3-1 0 16,0-2-4-16,0 3 0 0,0-3-1 0,3 3 0 15,-3-3-5-15,2 2-1 0,1 1 0 0,-1-3 0 16,3 0-1-16,-2 0 0 0,-3 0 0 0,2 1 0 16,1-1 0-16,2-2 0 0,-3 0 0 0,3 0 0 15,0 0 2-15,0-2 0 0,2-1 0 0,-2 3 0 16,3 0 0-16,-1 0 0 0,-2-2 0 0,3 2 0 16,-3-2-2-16,2 0 0 0,1 2 0 0,-3 0 0 15,2 0 4-15,-2 0 0 0,0 2 0 0,3-2 0 0,-3-2-20 16,0 2 0-16,-1-2 0 0,4-1 0 0,-1 1 9 15,1 0-1-15,-1 0-8 0,1 0 12 0,4-3-12 0,-2 3 9 16,-2 2-9-16,2-2 8 0,0-3 1 0,0 3 0 16,0 0 0-16,0 2 0 0,-3 0-9 0,3-2 0 15,-2-1 0-15,1 3 0 0,1-2 0 0,0 0 10 16,0 0-2-16,0-1-8 0,3 1 0 0,-1 0 0 16,-2 0 0-16,3 0 0 0,-1-1 8 0,-2 1-8 15,3 2 9-15,-1-2-9 0,1 2 10 0,-3 0-10 16,2 0 10-16,-2 0-10 0,2 0 8 0,1-2-8 15,-1 2 0-15,1-3 9 0,-1 1-9 0,1 2 10 16,-1-2-10-16,3 2 10 0,0 0-10 0,-2-2 0 0,2 0 9 16,0 2-9-16,-3-3 0 0,0 3 8 0,3 0-8 0,-2 0 0 15,2-2 0-15,0 2 0 0,0-2 0 0,0 2 0 16,0 0 8-16,-3 0-8 0,3 0 8 0,0 0-8 16,-2 0 0-16,-1 0 0 0,0-2 0 0,-2 2 0 15,3 2 0-15,-3-2 0 0,2 0 0 0,-2-2 0 16,0 0 0-16,0-1 9 0,5 6-9 0,-5-3 10 15,0 0-10-15,0-3 0 0,0 3 0 0,0 0 0 16,-3 0 0-16,3-2 0 0,-2 2 0 0,-1 0 0 16,1 0 0-16,-3 0 0 0,0 0 8 0,2 0-8 15,-2 0 0-15,3 0 0 0,-3 0 0 0,0 0 0 16,0 0 0-16,0 2 12 0,-3-2-12 0,1 0 12 16,-1 0-12-16,1 0 0 0,-1 0 0 0,1-2 0 15,-1 0 0-15,1 2 0 0,-1-2 0 0,0 2 0 16,-2 0 0-16,0 0 0 0,0 0 9 0,0-3-9 0,-2 3 0 15,-1-2 0-15,-2 2 0 0,3 0 0 0,-3 0 8 0,0 0-8 16,-3 0 8-16,-2 0-8 0,0 0 8 0,5 0-8 16,-2-2 8-16,2 2-8 0,0 0 12 0,-5 0-3 15,2 0 0-15,3 0 0 0,0 0-9 0,0 0 0 16,0 0-12-16,0-2 12 0,3 0 0 0,-3 2 0 16,0-3 0-16,2 3 0 0,-2 0 0 0,3 0 0 15,-3 0 0-15,0 0 0 0,0-4 0 0,0 2 0 16,0-1 8-16,0 1-8 0,0 2 0 0,-3 0 0 15,3-2 0-15,0 0 0 0,3 0 0 0,-3 2 0 16,2-3 0-16,-2 1 0 0,0 0 0 0,3 2 0 0,-3-2 0 16,2 2 0-16,1 2 0 0,-3-2 0 0,2-2 0 15,-2-1 0-15,0 3 0 0,2 0 0 0,1 0 0 0,-3 0 0 16,0 3 0-16,0-3 0 0,-5 0 0 0,0 0 0 16,2 0 0-16,-2 0 0 0,0 0 0 0,0 0 0 15,0 0 0-15,0 0 0 0,3-3 8 0,-3 3-8 16,0 0 10-16,0 0-10 0,0 0 12 0,0 0-12 15,0 0 10-15,0 0-10 0,0 0 8 0,0 0-8 16,0 0 8-16,0 0-8 0,0-4 8 0,0 4-8 16,-3-2 0-16,1 0 0 0,2 2 0 0,-3-5 0 15,-2 5 12-15,0-2-4 0,3 0 0 0,-3 0 0 16,0-3-8-16,-2 5 0 0,2-2 0 0,0 0 0 16,-3 2 0-16,1-3 0 0,-1 1 0 0,1 0-11 15,-1 0 11-15,1 2 0 0,-3-2 0 0,2-1 0 16,-2 1 0-16,3 2 0 0,-3 0 0 0,0 0 8 0,0 0-8 15,0 0 0-15,0-2 0 0,0 0 0 0,-3 2 0 16,3-3 0-16,0 1 0 0,0 0 0 0,-2 2 0 0,2-2 0 16,-3 2 0-16,1 0 0 0,2 0 0 0,0-2-15 15,0 2 3-15,0 0 0 0,2 0 12 0,1 0 0 16,-1 0 0-16,1 2 0 0,2-2 0 0,0 2 16 16,0-2-3-16,3 2-1 0,2-2-12 0,0 0 0 15,0 0 0-15,0 0 0 0,0 0 0 0,0 0 0 16,0 0 0-16,0 0 0 0,5 2 0 0,2 3-15 15,-2-1 3-15,2-1 1 0,1 1 11 0,-1-2 0 16,1 0 0-16,-1-2-8 0,3 5 8 0,-2-5 0 16,2 2 0-16,0 0 0 0,0-2 0 0,0 0 0 0,0 0 0 15,0 0 0-15,0 0 0 0,0 0 0 0,-3-2 0 16,3 0 0-16,0 2 0 0,0-2 0 0,-2-1 0 16,2 3 0-16,0-2 0 0,-3 2 0 0,1 0 0 0,2 0 0 15,-3 0 0-15,1 0 0 0,2 0 0 0,-5 0 0 16,2 2 0-16,1-2 0 0,-1 3 0 0,-2-1 0 15,3 0 0-15,-3-2 0 0,0 0 0 0,-3 2 0 16,3 3 0-16,-5-5 0 0,0 0 9 0,0 0-9 16,0 4 0-16,0 1 0 0,3 1 0 0,-6-1 0 15,1 1 0-15,2 1 0 0,-3 2 0 0,1 0 0 16,-3 0 0-16,2 2 0 0,-2 0-15 0,0 2 5 16,0 0 10-16,-2 1 0 0,-1-1 0 0,1 0 0 15,-3 1 0-15,0-3 0 0,2 4 0 0,-2-4 0 16,3 0 0-16,-1 3 0 0,1-3 0 0,-1 0 0 15,-2-2 0-15,3 0 0 0,2 0 0 0,-3-1 0 0,3-1 0 16,0-2 0-16,0-1 0 0,3 0 8 0,2-4-8 0,-3 5 11 16,-2-1-11-16,5-4 12 0,0 0-12 0,0 0 0 15,0 0 0-15,0 5 0 0,0-5-16 0,0 0 0 16,0 0 1-16,0 0 0 16,0 0-99-16,0 0-20 0,0 0-4 0,0 0-741 15,0 0-148-15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57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21 2072 1440 0,'0'0'32'0,"0"0"6"0,-5 3 2 0,5-3 0 0,0 0-32 0,-5 4-8 16,0-2 0-16,5-2 0 0,0 0 48 0,-3 5 8 15,-2-1 1-15,5-4 1 0,0 0 26 0,0 0 6 16,0 0 1-16,0 0 0 0,0 0-27 0,0 0-6 15,0 0-1-15,0 0 0 0,0 0-5 0,0 0-2 16,0 0 0-16,0 0 0 0,0 0-4 0,0 0-1 16,0 0 0-16,5 2 0 0,-5-2-15 0,0 0-3 15,0 0-1-15,0 0 0 0,3 0 1 0,-3 0 0 16,5 0 0-16,-5 0 0 0,0 0 0 0,0 0 0 0,0 0 0 16,2-2 0-16,3 2-3 0,-5 0 0 0,0 0 0 0,5-2 0 15,-5 2-4-15,3-2-2 0,2 0 0 0,0-1 0 16,-3 1-6-16,3-2-2 0,-2 1 0 0,-1 1 0 15,3-2-1-15,0 2 0 0,0-3 0 0,0 1 0 16,3 2-1-16,-3-3-8 0,2 1 12 0,-2-1-4 16,3 1 0-16,-1-1 0 0,1 1 0 0,2-3 0 15,-5 5 12-15,5-5 3 0,-3 1 0 0,1-3 0 16,-1 2-23-16,1 1 0 0,2-1 0 0,-3-2 8 16,3 0 1-16,0 0 1 0,0 0 0 0,0 0 0 15,0-2-10-15,3 0 0 0,-1 0 0 0,0 2 0 16,3-2 9-16,-2 0-9 0,-1 0 10 0,3 0-10 15,-2-2 8-15,-1 2-8 0,1-3 0 0,2 3 9 16,0-4-9-16,-3 4 10 0,3-1-10 0,-2 1 10 0,-1 0-10 16,3 0 10-16,-2 0-10 0,2-2 10 0,-3-1-10 15,1-1 12-15,2-1-12 0,0 1 12 0,0 2-12 0,0-1 0 16,-1-1 0-16,1 1 8 0,0 1-8 0,3-2 0 16,-3-1 9-16,0 0-9 0,0 1 0 0,0-3-8 15,0 3 0-15,0-3 0 0,2 2 17 0,-2-1 4 16,0 1 1-16,0 1 0 0,0-3-14 0,0 2 9 15,0 1-9-15,0-1 8 0,-2-2-8 0,2 3 0 16,0-1 0-16,-1 1 8 0,1-1-8 0,0 1 0 16,3-1 0-16,-3 1 8 0,2-3-8 0,1 2 0 15,-6-1 0-15,3 1 0 0,0-2 0 0,0 1 0 0,0-1 0 16,0 2 0-16,0 1 0 0,0 2 0 16,-2-3 0-16,2 0 0 0,-3-1 0 0,3 1 0 0,-2 1 0 0,2 1 0 15,-3 1 8-15,3-2-8 0,0 1 0 16,0-1 8-16,0 4-8 0,0-5 0 0,0 3 0 0,0-1 0 15,0 1 0-15,0 0 0 0,0-1 0 0,-3-1 0 16,3 2 0-16,0-1 0 0,0-1 0 0,0 1 0 16,-2 3 0-16,2-2 0 0,0-2 0 0,0 1 0 15,-3-1 0-15,3 1 0 0,0-3 0 0,-3 1 0 16,1 3 0-16,2-3 0 0,0 1 0 0,-3 1 0 16,3-1 0-16,0 2 0 0,0-1 0 0,0 1 0 15,0-3 8-15,0 1 0 0,-2 4 0 0,-1-3 0 16,3 1-8-16,0 0 0 0,-2 0 0 0,2 1 0 15,0 1 0-15,0 2-9 0,0-4 9 0,0 2-13 16,-3 0 13-16,0-2 0 0,3 2 0 0,-2-3 0 16,-1 3 0-16,1-2 0 0,-1 2 0 0,1 0 0 0,-1 0 0 15,1-1 0-15,-1-1 0 0,1 0 0 0,-1 2 0 0,-2 2 0 16,0 0 0-16,0-2 0 0,0 2 0 0,3 0 0 16,-3 0 0-16,2-2 0 0,-2 2 0 0,0 3 0 15,-2-1 0-15,2-2 0 0,0 2 0 0,0 1 0 16,-3 1 0-16,3-1 0 0,-2-1 0 0,1 0 0 15,-1 1 0-15,-1 1 0 0,1 3 0 0,-1 0 0 16,1-3 0-16,-1 1 0 0,1-3 0 0,-1 3 0 16,-2-1 0-16,0 1 0 0,0 0 8 0,-2 1-8 15,-1 1 0-15,-2 2 0 0,0 0 9 0,0 0-9 16,0 0 0-16,0 0 9 0,0 0-9 0,0 0 0 0,0 0 9 16,0 0-9-16,0 0 0 0,0 0 8 0,0 0-8 15,0 0 0-15,0 0 0 0,-5 0 0 0,0 2 0 0,-2 1 0 16,2-3 0-16,-3 0 0 0,1 2 0 0,-1 0 8 15,-2 0-8-15,0 3 0 0,-2-3 0 0,0-2 0 16,-1 2 0-16,1 0 0 0,-3 3 0 0,0-1 0 16,0 1 0-16,2 1 0 0,1 1 0 0,-1 0 0 15,1-1 0-15,-3 1 0 0,2 2 0 0,-2-3 0 16,3 1 0-16,-1 2 0 0,1 0 0 0,-1-2 0 16,6-1 0-16,-3-1 0 0,2 1 0 0,1-3 0 15,-1 1 0-15,3-2 0 0,0 0 0 0,5-2 0 16,0 0 0-16,-5 3 0 0,5-3 0 0,0 0 0 15,0 0 0-15,0 0 0 0,0 0 0 0,0 0-8 16,0 0 8-16,0 0 0 0,0 0-9 0,0 0 9 16,3-5 0-16,-1 3 0 0,3-2-9 0,0-3 9 0,0 2 0 15,3 3-8-15,-1-2 8 0,1-3 0 0,2 3-8 0,-3-1 8 16,3-1 0-16,0-1 0 0,0 2 0 16,0 1 0-16,-2 0 0 0,2-1 0 0,0-1 0 0,-3 1 0 15,3 1 8-15,-2 1-8 0,-3-1 0 0,5 0 0 16,-3 1-11-16,1 3 11 0,2-2 0 0,-3 2 0 15,1-2 0-15,-3 0 0 0,2-3 0 0,-2 5 0 16,0-2 0-16,0 2 0 0,-2 2 0 0,-3-2 0 16,5 2 0-16,-3 1 0 0,3 1-8 0,-2 1 8 15,2-1 0-15,-3 0 0 0,-2 3 0 0,3 0 0 16,2 2-9-16,-3-1 9 0,1 4 0 0,-1-1 0 16,-2 0 0-16,2 4 0 0,1 1 0 0,-1 2-8 0,1-3 8 15,-1 3 0-15,-2 0 0 0,3 2 14 0,-1-3-2 16,1 1-1-16,-1 0-11 0,1 0-17 0,-1-7 4 0,1 2 1 15,-1 0 12-15,-2 1 0 0,3 1 0 0,-1-2 0 16,-2-4 0-16,3 2 0 0,-1-2 0 0,-2 0 0 16,0-2 8-16,3 2-8 0,-3-3 0 0,2 1 0 15,-2-7 8-15,0 0-8 0,0 0 0 0,0 0 0 32,3 4-34-32,-3-4-14 0,0 0-2 0,0 0-1 0,0 0-118 15,0 0-24-15,0 0-5 0,0 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18:56:39.858"/>
    </inkml:context>
    <inkml:brush xml:id="br0">
      <inkml:brushProperty name="width" value="0.05292" units="cm"/>
      <inkml:brushProperty name="height" value="0.05292" units="cm"/>
      <inkml:brushProperty name="color" value="#F8234D"/>
      <inkml:brushProperty name="fitToCurve" value="1"/>
    </inkml:brush>
  </inkml:definitions>
  <inkml:trace contextRef="#ctx0" brushRef="#br0">-3-3 2390 0,'0'0'106'0,"0"0"22"0,0 0-103 0,0 0-25 0,-5 0 0 0,5 0 0 16,0 0 37-16,0 0 3 0,0 0 0 0,0 0 0 15,0 0-21-15,0 0-4 0,0 0-1 0,0 0 0 16,0 0 16-16,0 0 3 0,2 4 1 0,-2-4 0 16,3 5 6-16,2-3 0 0,0 3 1 0,0-1 0 15,0 0-7-15,2 3-2 0,1 0 0 0,-1-1 0 16,3 3-8-16,0 0-3 0,0 0 0 0,0 2 0 16,0 0-5-16,0 2 0 0,3 1-1 0,-3-1 0 0,0 0-3 15,0 3-1-15,2-1 0 0,-2 1 0 0,2-3-2 0,3 1 0 16,-2 1 0-16,2 3 0 0,2-3 0 0,-2 3 0 15,3-2 0-15,-1-1 0 0,1 1-1 0,-1-1-8 16,1 3 12-16,-3-2-4 0,2-1-8 0,1 3 8 16,-1-5-8-16,-2 5 8 0,0-3-8 0,3 3 10 15,-1 0-10-15,-2-2 10 0,2-1-10 0,3 3 8 16,0 0-8-16,0-1 8 0,0-1-8 0,0 2 8 16,-2 2-8-16,2-3 8 0,2-1-8 0,-2-1 10 15,0 3-10-15,0-2 10 0,-2-1-10 0,-1 1 8 16,1-1-8-16,2 3 8 0,-3 2-8 0,3-2 8 0,-3-1-8 15,3-1 8-15,0 0-8 0,0 1 10 0,0-1-10 16,-2 2 10-16,2-1-2 0,0-1 0 0,0 2 0 0,0-1 0 16,0 1-8-16,-3 0 0 0,3 0 9 0,-2-1-9 15,-1 1 8-15,3 2-8 0,-3 0 8 0,6 0-8 16,-3 2 8-16,2-4-8 0,-2 0 8 0,3-1-8 16,-1 3 0-16,-2 0 9 0,0 0-9 0,0-2 0 15,0 2 10-15,0-2-10 0,-2 0 8 0,-1-1-8 16,3-3 8-16,-3 1-8 0,1 1 8 0,-1 1-8 15,1 1 8-15,-1 0-8 0,1-3 0 0,2 3 8 16,-3 0-8-16,1 0 8 0,2-3-8 0,-3 3 8 16,3 2 12-16,0-2 3 0,-2-1 0 0,2 3 0 15,-3-2-23-15,1 0 0 0,-1 0 0 0,-2-3 0 16,2-1 0-16,-4 1 0 0,2-2 0 0,0-2 0 16,-3 1 0-16,-2-1 0 0,3 0 0 0,-1-2 0 0,-2-3 0 15,0 3 0-15,0-4 0 0,-2 1 0 0,-1-1 0 16,-2 1 0-16,0-1 0 0,-2-1 0 0,2 1 0 0,0-1 0 15,0 1 0-15,0-1 0 0,2 0 0 0,-2 1 0 16,5-3 0-16,-5 0 0 0,0 3 0 0,0-1 0 16,0 1 0-16,-2-1 0 0,-3-4 0 0,0 0 0 15,5 2 0-15,-5-2 0 0,0 0 0 0,0 0 0 16,0 0 0-16,0 0 0 16,-3-4-47-16,1-1-13 0,-3 1-4 0,0-3 0 15,-3 1-102-15,1-1-21 0,-1-2-4 0,1 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9949CAE-1AB1-44B3-8E9E-7AEA386918F7}" type="datetimeFigureOut">
              <a:rPr lang="en-GB"/>
              <a:pPr>
                <a:defRPr/>
              </a:pPr>
              <a:t>13/10/2022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A31B990-BC87-41FB-965D-9590EB3617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9159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</a:t>
            </a:r>
            <a:r>
              <a:rPr lang="en-US" baseline="0"/>
              <a:t> master layout—copy/paste directly from this slide.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1B990-BC87-41FB-965D-9590EB3617D3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91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burohappold.com/" TargetMode="Externa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burohappold.com/" TargetMode="External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1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B6243-9AB6-4833-86B5-1F28913452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72627" y="5318616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1976-2021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3851919" y="0"/>
            <a:ext cx="5299007" cy="5721927"/>
          </a:xfrm>
          <a:custGeom>
            <a:avLst/>
            <a:gdLst>
              <a:gd name="connsiteX0" fmla="*/ 142009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420091 w 5999018"/>
              <a:gd name="connsiteY4" fmla="*/ 0 h 5742709"/>
              <a:gd name="connsiteX0" fmla="*/ 161615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616151 w 5999018"/>
              <a:gd name="connsiteY4" fmla="*/ 0 h 574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018" h="5742709">
                <a:moveTo>
                  <a:pt x="1616151" y="0"/>
                </a:moveTo>
                <a:lnTo>
                  <a:pt x="0" y="5742709"/>
                </a:lnTo>
                <a:lnTo>
                  <a:pt x="5999018" y="5742709"/>
                </a:lnTo>
                <a:lnTo>
                  <a:pt x="5999018" y="6927"/>
                </a:lnTo>
                <a:lnTo>
                  <a:pt x="1616151" y="0"/>
                </a:lnTo>
                <a:close/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22" y="2865120"/>
            <a:ext cx="6264275" cy="504254"/>
          </a:xfrm>
          <a:prstGeom prst="rect">
            <a:avLst/>
          </a:prstGeom>
        </p:spPr>
        <p:txBody>
          <a:bodyPr lIns="0" tIns="252000" rIns="0" bIns="0"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1350964"/>
            <a:ext cx="6260740" cy="161982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ts val="4000"/>
              </a:lnSpc>
              <a:defRPr sz="3800" b="1" baseline="0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5782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4F7C2FC-BE15-4D88-82F6-21234F168C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782" y="4596524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2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35430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/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-9341"/>
            <a:ext cx="9144000" cy="5715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1600" baseline="0"/>
            </a:lvl1pPr>
          </a:lstStyle>
          <a:p>
            <a:r>
              <a:rPr lang="en-GB"/>
              <a:t>Click icon beneath heading text to insert picture </a:t>
            </a:r>
            <a:br>
              <a:rPr lang="en-GB"/>
            </a:br>
            <a:r>
              <a:rPr lang="en-GB"/>
              <a:t>or drag and drop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000" y="5316344"/>
            <a:ext cx="288032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700" b="0" i="0" baseline="0">
                <a:solidFill>
                  <a:srgbClr val="000000"/>
                </a:solidFill>
                <a:latin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image copyright here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58274" y="5337919"/>
            <a:ext cx="2618182" cy="11902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500" baseline="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COPYRIGHT © 1976-2021 </a:t>
            </a:r>
            <a:r>
              <a:rPr lang="en-US" err="1"/>
              <a:t>BURO</a:t>
            </a:r>
            <a:r>
              <a:rPr lang="en-US"/>
              <a:t> HAPPOLD. ALL RIGHTS RESERVED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530" y="697260"/>
            <a:ext cx="6979790" cy="36004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spc="20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rgbClr val="3C3C3C"/>
                </a:solidFill>
              </a:defRPr>
            </a:lvl2pPr>
            <a:lvl3pPr marL="9144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>
                <a:solidFill>
                  <a:srgbClr val="3C3C3C"/>
                </a:solidFill>
              </a:defRPr>
            </a:lvl3pPr>
            <a:lvl4pPr>
              <a:defRPr sz="2000">
                <a:solidFill>
                  <a:srgbClr val="3C3C3C"/>
                </a:solidFill>
              </a:defRPr>
            </a:lvl4pPr>
            <a:lvl5pPr>
              <a:defRPr sz="20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ADD new section heading here or engaging 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149274"/>
      </p:ext>
    </p:extLst>
  </p:cSld>
  <p:clrMapOvr>
    <a:masterClrMapping/>
  </p:clrMapOvr>
  <p:transition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1295943"/>
            <a:ext cx="8208144" cy="3721797"/>
          </a:xfrm>
          <a:prstGeom prst="rect">
            <a:avLst/>
          </a:prstGeom>
        </p:spPr>
        <p:txBody>
          <a:bodyPr lIns="0" tIns="0" rIns="0" bIns="108000"/>
          <a:lstStyle>
            <a:lvl1pPr marL="216000" marR="0" indent="-216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here. To turn bullet points on and off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 </a:t>
            </a:r>
            <a:br>
              <a:rPr lang="en-US"/>
            </a:br>
            <a:r>
              <a:rPr lang="en-US"/>
              <a:t>(Paragraph text or bulleted list slide)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2702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bullet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1295943"/>
            <a:ext cx="8208144" cy="3721797"/>
          </a:xfrm>
          <a:prstGeom prst="rect">
            <a:avLst/>
          </a:prstGeom>
        </p:spPr>
        <p:txBody>
          <a:bodyPr lIns="0" tIns="0" rIns="0" bIns="108000"/>
          <a:lstStyle>
            <a:lvl1pPr marL="216000" marR="0" indent="-216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FF505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64000" indent="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bullet one here</a:t>
            </a:r>
          </a:p>
          <a:p>
            <a:pPr lvl="0"/>
            <a:r>
              <a:rPr lang="en-US"/>
              <a:t>Bullet two</a:t>
            </a:r>
          </a:p>
          <a:p>
            <a:pPr lvl="0"/>
            <a:r>
              <a:rPr lang="en-US"/>
              <a:t>Bullet three</a:t>
            </a:r>
          </a:p>
          <a:p>
            <a:pPr lvl="0"/>
            <a:r>
              <a:rPr lang="en-US"/>
              <a:t>Bullet four</a:t>
            </a:r>
          </a:p>
          <a:p>
            <a:pPr lvl="0"/>
            <a:r>
              <a:rPr lang="en-US"/>
              <a:t>Bullet five</a:t>
            </a:r>
          </a:p>
          <a:p>
            <a:pPr lvl="0"/>
            <a:r>
              <a:rPr lang="en-US"/>
              <a:t>Bullet six</a:t>
            </a:r>
          </a:p>
          <a:p>
            <a:pPr lvl="0"/>
            <a:r>
              <a:rPr lang="en-US"/>
              <a:t>Bullet seven</a:t>
            </a:r>
          </a:p>
          <a:p>
            <a:pPr lvl="0"/>
            <a:r>
              <a:rPr lang="en-US"/>
              <a:t>Bullet eight</a:t>
            </a:r>
          </a:p>
          <a:p>
            <a:pPr lvl="0"/>
            <a:r>
              <a:rPr lang="en-US"/>
              <a:t>Bullet nine</a:t>
            </a:r>
          </a:p>
          <a:p>
            <a:pPr lvl="0"/>
            <a:r>
              <a:rPr lang="en-US"/>
              <a:t>Bullet ten</a:t>
            </a:r>
          </a:p>
          <a:p>
            <a:pPr lvl="4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 </a:t>
            </a:r>
            <a:br>
              <a:rPr lang="en-US"/>
            </a:br>
            <a:r>
              <a:rPr lang="en-US"/>
              <a:t>(Animated bullet list slide)</a:t>
            </a:r>
            <a:endParaRPr lang="en-GB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3143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0" y="1208806"/>
            <a:ext cx="3808675" cy="317112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0">
              <a:buNone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500" b="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4" y="1202870"/>
            <a:ext cx="3826160" cy="323048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0">
              <a:buNone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500" b="1" baseline="0">
                <a:solidFill>
                  <a:schemeClr val="tx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subheading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544" y="1685834"/>
            <a:ext cx="3826160" cy="3331906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(Comparison slide)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571550" y="1693785"/>
            <a:ext cx="3816873" cy="3323955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07663"/>
      </p:ext>
    </p:extLst>
  </p:cSld>
  <p:clrMapOvr>
    <a:masterClrMapping/>
  </p:clrMapOvr>
  <p:transition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544" y="1295905"/>
            <a:ext cx="3826160" cy="3721835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(Two-content slide)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571550" y="1295905"/>
            <a:ext cx="3816873" cy="3721836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497037"/>
      </p:ext>
    </p:extLst>
  </p:cSld>
  <p:clrMapOvr>
    <a:masterClrMapping/>
  </p:clrMapOvr>
  <p:transition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93910" y="-40989"/>
            <a:ext cx="2268000" cy="141258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3910" y="670918"/>
            <a:ext cx="2268000" cy="700682"/>
          </a:xfrm>
          <a:prstGeom prst="rect">
            <a:avLst/>
          </a:prstGeom>
          <a:noFill/>
        </p:spPr>
        <p:txBody>
          <a:bodyPr wrap="square" lIns="180000" tIns="18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information here: client, architect, image credit, etc. Adjust white box underneath to maintain equal borders</a:t>
            </a:r>
          </a:p>
        </p:txBody>
      </p:sp>
    </p:spTree>
    <p:extLst>
      <p:ext uri="{BB962C8B-B14F-4D97-AF65-F5344CB8AC3E}">
        <p14:creationId xmlns:p14="http://schemas.microsoft.com/office/powerpoint/2010/main" val="3606397457"/>
      </p:ext>
    </p:extLst>
  </p:cSld>
  <p:clrMapOvr>
    <a:masterClrMapping/>
  </p:clrMapOvr>
  <p:transition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588224" y="-40989"/>
            <a:ext cx="2268000" cy="141258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588224" y="670918"/>
            <a:ext cx="2268000" cy="700682"/>
          </a:xfrm>
          <a:prstGeom prst="rect">
            <a:avLst/>
          </a:prstGeom>
          <a:noFill/>
        </p:spPr>
        <p:txBody>
          <a:bodyPr wrap="square" lIns="180000" tIns="18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information here: client, architect, image credit, etc. Adjust white box underneath to maintain equal borders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09180"/>
      </p:ext>
    </p:extLst>
  </p:cSld>
  <p:clrMapOvr>
    <a:masterClrMapping/>
  </p:clrMapOvr>
  <p:transition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: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4571999" y="0"/>
            <a:ext cx="4572001" cy="5715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4" y="1334804"/>
            <a:ext cx="2268000" cy="34551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</a:t>
            </a:r>
            <a:br>
              <a:rPr lang="en-US"/>
            </a:br>
            <a:r>
              <a:rPr lang="en-US"/>
              <a:t>and location below (not bold)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7544" y="1680320"/>
            <a:ext cx="2268000" cy="700682"/>
          </a:xfrm>
          <a:prstGeom prst="rect">
            <a:avLst/>
          </a:prstGeom>
          <a:noFill/>
        </p:spPr>
        <p:txBody>
          <a:bodyPr wrap="square" lIns="0" tIns="18000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information here: client, architect, image credit, etc.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286517"/>
      </p:ext>
    </p:extLst>
  </p:cSld>
  <p:clrMapOvr>
    <a:masterClrMapping/>
  </p:clrMapOvr>
  <p:transition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09677"/>
            <a:ext cx="482453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(chart/table slide with text)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7544" y="1308958"/>
            <a:ext cx="2592288" cy="3709130"/>
          </a:xfrm>
          <a:prstGeom prst="rect">
            <a:avLst/>
          </a:prstGeom>
        </p:spPr>
        <p:txBody>
          <a:bodyPr lIns="0" tIns="0" rIns="0" bIns="108000">
            <a:noAutofit/>
          </a:bodyPr>
          <a:lstStyle>
            <a:lvl1pPr marL="180000" marR="0" indent="-180000" defTabSz="0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40000" marR="0" indent="-180000" defTabSz="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720000" indent="-180000" defTabSz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900000" indent="-180000" defTabSz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supporting text or bullet points here. To turn bullet points on and off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271329" y="1344613"/>
            <a:ext cx="5399832" cy="36647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600101"/>
      </p:ext>
    </p:extLst>
  </p:cSld>
  <p:clrMapOvr>
    <a:masterClrMapping/>
  </p:clrMapOvr>
  <p:transition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4946"/>
            <a:ext cx="482453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(chart/table slide)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7544" y="4164892"/>
            <a:ext cx="8208144" cy="852848"/>
          </a:xfrm>
          <a:prstGeom prst="rect">
            <a:avLst/>
          </a:prstGeom>
        </p:spPr>
        <p:txBody>
          <a:bodyPr wrap="square" lIns="0" tIns="0" rIns="0" bIns="108000" anchor="b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supporting text or bullet points here. To turn bullet points on and off use bullets button in paragraph tool bar on home tab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68313" y="1344613"/>
            <a:ext cx="8207375" cy="2592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304780"/>
      </p:ext>
    </p:extLst>
  </p:cSld>
  <p:clrMapOvr>
    <a:masterClrMapping/>
  </p:clrMapOvr>
  <p:transition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449" y="0"/>
            <a:ext cx="4495416" cy="2857499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8"/>
          <p:cNvSpPr>
            <a:spLocks noGrp="1" noChangeAspect="1"/>
          </p:cNvSpPr>
          <p:nvPr>
            <p:ph type="pic" sz="quarter" idx="20"/>
          </p:nvPr>
        </p:nvSpPr>
        <p:spPr>
          <a:xfrm>
            <a:off x="4649941" y="0"/>
            <a:ext cx="4495416" cy="2857499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73894" y="4729708"/>
            <a:ext cx="8201794" cy="2881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if required (left to right) using the following format…</a:t>
            </a:r>
            <a:br>
              <a:rPr lang="en-US"/>
            </a:br>
            <a:r>
              <a:rPr lang="en-US"/>
              <a:t>Projects (left to right): Project name (bold), Project location (not bold); Project name (bold), Project location (not bold)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73162" y="3289548"/>
            <a:ext cx="547260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(Two-image slide)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3159" y="3675683"/>
            <a:ext cx="8202529" cy="478387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 if required – keep to a two line maximum. To turn bullet points on and off, use bullets button in paragraph tool bar on home tab</a:t>
            </a:r>
          </a:p>
        </p:txBody>
      </p:sp>
    </p:spTree>
    <p:extLst>
      <p:ext uri="{BB962C8B-B14F-4D97-AF65-F5344CB8AC3E}">
        <p14:creationId xmlns:p14="http://schemas.microsoft.com/office/powerpoint/2010/main" val="11284930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1295943"/>
            <a:ext cx="8208144" cy="3721797"/>
          </a:xfrm>
          <a:prstGeom prst="rect">
            <a:avLst/>
          </a:prstGeom>
        </p:spPr>
        <p:txBody>
          <a:bodyPr lIns="0" tIns="0" rIns="0" bIns="108000"/>
          <a:lstStyle>
            <a:lvl1pPr marL="216000" marR="0" indent="-216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here. To turn bullet points on and off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 </a:t>
            </a:r>
            <a:br>
              <a:rPr lang="en-US"/>
            </a:br>
            <a:r>
              <a:rPr lang="en-US"/>
              <a:t>(Paragraph text or bulleted list slide)</a:t>
            </a:r>
            <a:endParaRPr lang="en-GB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27419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1"/>
            <a:ext cx="2944800" cy="28575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095999" y="0"/>
            <a:ext cx="2944800" cy="28575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92000" y="0"/>
            <a:ext cx="2944800" cy="28575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73894" y="4729708"/>
            <a:ext cx="8201794" cy="2881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if required (left to right) using the following format…</a:t>
            </a:r>
            <a:br>
              <a:rPr lang="en-US"/>
            </a:br>
            <a:r>
              <a:rPr lang="en-US"/>
              <a:t>Projects (left to right): Project name (bold), Project location (not bold); Project name (bold), Project location (not bold);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73162" y="3289548"/>
            <a:ext cx="547260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(Three-image slide)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3159" y="3675683"/>
            <a:ext cx="8202529" cy="478387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 if required – keep to a two line maximum. To turn bullet points on and off, use bullets button in paragraph tool bar on home tab</a:t>
            </a:r>
          </a:p>
        </p:txBody>
      </p:sp>
    </p:spTree>
    <p:extLst>
      <p:ext uri="{BB962C8B-B14F-4D97-AF65-F5344CB8AC3E}">
        <p14:creationId xmlns:p14="http://schemas.microsoft.com/office/powerpoint/2010/main" val="2779800483"/>
      </p:ext>
    </p:extLst>
  </p:cSld>
  <p:clrMapOvr>
    <a:masterClrMapping/>
  </p:clrMapOvr>
  <p:transition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image slide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86A0D403-31A4-4F6B-8117-3C4572FFF4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521" y="3969059"/>
            <a:ext cx="2376000" cy="814248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ts val="1400"/>
              </a:lnSpc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/>
              <a:defRPr sz="1100" b="1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caption here – four lines max.  To turn bullet points on and off, use bullets button in paragraph tool bar on home tab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BADFA714-1B66-46BD-8C40-3995648AA8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00860" y="3969059"/>
            <a:ext cx="2376000" cy="814248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ts val="1400"/>
              </a:lnSpc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/>
              <a:defRPr sz="1100" b="1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caption here – four lines max.  To turn bullet points on and off, use bullets button in paragraph tool bar on home tab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35087C8-3AFE-4ED1-82F7-45755E11E1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897" y="3969059"/>
            <a:ext cx="2297903" cy="814248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ts val="1400"/>
              </a:lnSpc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/>
              <a:defRPr sz="1100" b="1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180000" indent="0"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100" b="1">
                <a:latin typeface="+mn-lt"/>
              </a:defRPr>
            </a:lvl2pPr>
            <a:lvl3pPr marL="360000" indent="-180000"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100" b="1"/>
            </a:lvl3pPr>
            <a:lvl4pPr marL="180000" indent="0"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100" b="1"/>
            </a:lvl4pPr>
            <a:lvl5pPr marL="360000" indent="-180000"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100" b="1"/>
            </a:lvl5pPr>
            <a:extLst/>
          </a:lstStyle>
          <a:p>
            <a:pPr lvl="0"/>
            <a:r>
              <a:rPr lang="en-US"/>
              <a:t>Add caption here – four lines max.  To turn bullet points on and off, use bullets button in paragraph tool bar on home tab</a:t>
            </a: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1355000"/>
            <a:ext cx="2944800" cy="2438605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095999" y="1354999"/>
            <a:ext cx="2944800" cy="2438605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92000" y="1354999"/>
            <a:ext cx="2944800" cy="2438605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8355C76-24A4-4F42-951F-D325A6BE3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7" y="409677"/>
            <a:ext cx="482453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(Three-image slide with captions)</a:t>
            </a:r>
          </a:p>
        </p:txBody>
      </p:sp>
    </p:spTree>
    <p:extLst>
      <p:ext uri="{BB962C8B-B14F-4D97-AF65-F5344CB8AC3E}">
        <p14:creationId xmlns:p14="http://schemas.microsoft.com/office/powerpoint/2010/main" val="2280943287"/>
      </p:ext>
    </p:extLst>
  </p:cSld>
  <p:clrMapOvr>
    <a:masterClrMapping/>
  </p:clrMapOvr>
  <p:transition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icture Placeholder 8"/>
          <p:cNvSpPr>
            <a:spLocks noGrp="1" noChangeAspect="1"/>
          </p:cNvSpPr>
          <p:nvPr>
            <p:ph type="pic" sz="quarter" idx="20"/>
          </p:nvPr>
        </p:nvSpPr>
        <p:spPr>
          <a:xfrm>
            <a:off x="2325354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9" name="Picture Placeholder 8"/>
          <p:cNvSpPr>
            <a:spLocks noGrp="1" noChangeAspect="1"/>
          </p:cNvSpPr>
          <p:nvPr>
            <p:ph type="pic" sz="quarter" idx="21"/>
          </p:nvPr>
        </p:nvSpPr>
        <p:spPr>
          <a:xfrm>
            <a:off x="4650708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Picture Placeholder 8"/>
          <p:cNvSpPr>
            <a:spLocks noGrp="1" noChangeAspect="1"/>
          </p:cNvSpPr>
          <p:nvPr>
            <p:ph type="pic" sz="quarter" idx="22"/>
          </p:nvPr>
        </p:nvSpPr>
        <p:spPr>
          <a:xfrm>
            <a:off x="6976062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73894" y="4729708"/>
            <a:ext cx="8201794" cy="2881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if required (left to right) using the following format…</a:t>
            </a:r>
            <a:br>
              <a:rPr lang="en-US"/>
            </a:br>
            <a:r>
              <a:rPr lang="en-US"/>
              <a:t>Projects (left to right): Project name (bold), Project location (not bold); Project name (bold), Project location (not bold);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73162" y="3289548"/>
            <a:ext cx="547260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(Four-image slide)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3159" y="3675683"/>
            <a:ext cx="8202529" cy="478387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 if required – keep to a two line maximum. To turn bullet points on and off, use bullets button in paragraph tool bar on home tab</a:t>
            </a:r>
          </a:p>
        </p:txBody>
      </p:sp>
    </p:spTree>
    <p:extLst>
      <p:ext uri="{BB962C8B-B14F-4D97-AF65-F5344CB8AC3E}">
        <p14:creationId xmlns:p14="http://schemas.microsoft.com/office/powerpoint/2010/main" val="571659041"/>
      </p:ext>
    </p:extLst>
  </p:cSld>
  <p:clrMapOvr>
    <a:masterClrMapping/>
  </p:clrMapOvr>
  <p:transition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image slide: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472906" y="4369668"/>
            <a:ext cx="2362919" cy="6475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in following format…</a:t>
            </a:r>
            <a:br>
              <a:rPr lang="en-US"/>
            </a:br>
            <a:r>
              <a:rPr lang="en-US"/>
              <a:t>Projects (left to right): </a:t>
            </a:r>
            <a:br>
              <a:rPr lang="en-US"/>
            </a:br>
            <a:r>
              <a:rPr lang="en-US"/>
              <a:t>Project name (bold), Location (not bold)</a:t>
            </a:r>
            <a:br>
              <a:rPr lang="en-US"/>
            </a:br>
            <a:r>
              <a:rPr lang="en-US"/>
              <a:t>Project name (bold), Location (not bold)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pic" sz="quarter" idx="17"/>
          </p:nvPr>
        </p:nvSpPr>
        <p:spPr>
          <a:xfrm>
            <a:off x="6214552" y="-4482"/>
            <a:ext cx="2929448" cy="5719481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8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Rectangle 8"/>
          <p:cNvSpPr>
            <a:spLocks noGrp="1"/>
          </p:cNvSpPr>
          <p:nvPr>
            <p:ph type="pic" sz="quarter" idx="22"/>
          </p:nvPr>
        </p:nvSpPr>
        <p:spPr>
          <a:xfrm>
            <a:off x="3131840" y="0"/>
            <a:ext cx="2931507" cy="5714377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8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2712" y="417179"/>
            <a:ext cx="236311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</a:t>
            </a:r>
            <a:br>
              <a:rPr lang="en-GB"/>
            </a:br>
            <a:r>
              <a:rPr lang="en-GB"/>
              <a:t>(Two-image: Portrait)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2710" y="1307425"/>
            <a:ext cx="2363120" cy="2918227"/>
          </a:xfrm>
          <a:prstGeom prst="rect">
            <a:avLst/>
          </a:prstGeom>
        </p:spPr>
        <p:txBody>
          <a:bodyPr lIns="0" tIns="0" rIns="0" bIns="108000">
            <a:no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40000" marR="0" indent="-180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720000" indent="-180000" defTabSz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900000" indent="-180000" defTabSz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or bullet points if required. Use bullets button in paragraph tool bar on the home tab to turn bullets on and off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652950"/>
      </p:ext>
    </p:extLst>
  </p:cSld>
  <p:clrMapOvr>
    <a:masterClrMapping/>
  </p:clrMapOvr>
  <p:transition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lide: 1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icture Placeholder 15"/>
          <p:cNvSpPr>
            <a:spLocks noGrp="1"/>
          </p:cNvSpPr>
          <p:nvPr>
            <p:ph type="pic" sz="quarter" idx="32"/>
          </p:nvPr>
        </p:nvSpPr>
        <p:spPr>
          <a:xfrm>
            <a:off x="3721894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0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1860947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3721894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30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5582841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31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443789" y="200"/>
            <a:ext cx="1700211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9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0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0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1860947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1" name="Picture Placeholder 15"/>
          <p:cNvSpPr>
            <a:spLocks noGrp="1"/>
          </p:cNvSpPr>
          <p:nvPr>
            <p:ph type="pic" sz="quarter" idx="27"/>
          </p:nvPr>
        </p:nvSpPr>
        <p:spPr>
          <a:xfrm>
            <a:off x="3721894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2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5582841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3" name="Picture Placeholder 15"/>
          <p:cNvSpPr>
            <a:spLocks noGrp="1"/>
          </p:cNvSpPr>
          <p:nvPr>
            <p:ph type="pic" sz="quarter" idx="29"/>
          </p:nvPr>
        </p:nvSpPr>
        <p:spPr>
          <a:xfrm>
            <a:off x="7443789" y="1723493"/>
            <a:ext cx="1700211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5" name="Picture Placeholder 15"/>
          <p:cNvSpPr>
            <a:spLocks noGrp="1"/>
          </p:cNvSpPr>
          <p:nvPr>
            <p:ph type="pic" sz="quarter" idx="30"/>
          </p:nvPr>
        </p:nvSpPr>
        <p:spPr>
          <a:xfrm>
            <a:off x="0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6" name="Picture Placeholder 15"/>
          <p:cNvSpPr>
            <a:spLocks noGrp="1"/>
          </p:cNvSpPr>
          <p:nvPr>
            <p:ph type="pic" sz="quarter" idx="31"/>
          </p:nvPr>
        </p:nvSpPr>
        <p:spPr>
          <a:xfrm>
            <a:off x="1860947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8" name="Picture Placeholder 15"/>
          <p:cNvSpPr>
            <a:spLocks noGrp="1"/>
          </p:cNvSpPr>
          <p:nvPr>
            <p:ph type="pic" sz="quarter" idx="33"/>
          </p:nvPr>
        </p:nvSpPr>
        <p:spPr>
          <a:xfrm>
            <a:off x="5582841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9" name="Picture Placeholder 15"/>
          <p:cNvSpPr>
            <a:spLocks noGrp="1"/>
          </p:cNvSpPr>
          <p:nvPr>
            <p:ph type="pic" sz="quarter" idx="34"/>
          </p:nvPr>
        </p:nvSpPr>
        <p:spPr>
          <a:xfrm>
            <a:off x="7443789" y="3446786"/>
            <a:ext cx="1700211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7497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1" grpId="0"/>
      <p:bldP spid="28" grpId="0"/>
      <p:bldP spid="29" grpId="0"/>
      <p:bldP spid="30" grpId="0"/>
      <p:bldP spid="31" grpId="0"/>
      <p:bldP spid="59" grpId="0"/>
      <p:bldP spid="60" grpId="0"/>
      <p:bldP spid="61" grpId="0"/>
      <p:bldP spid="62" grpId="0"/>
      <p:bldP spid="63" grpId="0"/>
      <p:bldP spid="65" grpId="0"/>
      <p:bldP spid="66" grpId="0"/>
      <p:bldP spid="68" grpId="0"/>
      <p:bldP spid="69" grpId="0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lide: 2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0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7836877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1306146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2612292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3918438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5224584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6530730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1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0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2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7836877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3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1306146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4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2612292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5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3918438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6" name="Picture Placeholder 15"/>
          <p:cNvSpPr>
            <a:spLocks noGrp="1"/>
          </p:cNvSpPr>
          <p:nvPr>
            <p:ph type="pic" sz="quarter" idx="27"/>
          </p:nvPr>
        </p:nvSpPr>
        <p:spPr>
          <a:xfrm>
            <a:off x="5224584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7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6530730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8" name="Picture Placeholder 15"/>
          <p:cNvSpPr>
            <a:spLocks noGrp="1"/>
          </p:cNvSpPr>
          <p:nvPr>
            <p:ph type="pic" sz="quarter" idx="29"/>
          </p:nvPr>
        </p:nvSpPr>
        <p:spPr>
          <a:xfrm>
            <a:off x="0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4" name="Picture Placeholder 15"/>
          <p:cNvSpPr>
            <a:spLocks noGrp="1"/>
          </p:cNvSpPr>
          <p:nvPr>
            <p:ph type="pic" sz="quarter" idx="30"/>
          </p:nvPr>
        </p:nvSpPr>
        <p:spPr>
          <a:xfrm>
            <a:off x="7836877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0" name="Picture Placeholder 15"/>
          <p:cNvSpPr>
            <a:spLocks noGrp="1"/>
          </p:cNvSpPr>
          <p:nvPr>
            <p:ph type="pic" sz="quarter" idx="31"/>
          </p:nvPr>
        </p:nvSpPr>
        <p:spPr>
          <a:xfrm>
            <a:off x="1306146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1" name="Picture Placeholder 15"/>
          <p:cNvSpPr>
            <a:spLocks noGrp="1"/>
          </p:cNvSpPr>
          <p:nvPr>
            <p:ph type="pic" sz="quarter" idx="32"/>
          </p:nvPr>
        </p:nvSpPr>
        <p:spPr>
          <a:xfrm>
            <a:off x="2612292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2" name="Picture Placeholder 15"/>
          <p:cNvSpPr>
            <a:spLocks noGrp="1"/>
          </p:cNvSpPr>
          <p:nvPr>
            <p:ph type="pic" sz="quarter" idx="33"/>
          </p:nvPr>
        </p:nvSpPr>
        <p:spPr>
          <a:xfrm>
            <a:off x="3918438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3" name="Picture Placeholder 15"/>
          <p:cNvSpPr>
            <a:spLocks noGrp="1"/>
          </p:cNvSpPr>
          <p:nvPr>
            <p:ph type="pic" sz="quarter" idx="34"/>
          </p:nvPr>
        </p:nvSpPr>
        <p:spPr>
          <a:xfrm>
            <a:off x="5224584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4" name="Picture Placeholder 15"/>
          <p:cNvSpPr>
            <a:spLocks noGrp="1"/>
          </p:cNvSpPr>
          <p:nvPr>
            <p:ph type="pic" sz="quarter" idx="35"/>
          </p:nvPr>
        </p:nvSpPr>
        <p:spPr>
          <a:xfrm>
            <a:off x="6530730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5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0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6" name="Picture Placeholder 15"/>
          <p:cNvSpPr>
            <a:spLocks noGrp="1"/>
          </p:cNvSpPr>
          <p:nvPr>
            <p:ph type="pic" sz="quarter" idx="37"/>
          </p:nvPr>
        </p:nvSpPr>
        <p:spPr>
          <a:xfrm>
            <a:off x="7836877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7" name="Picture Placeholder 15"/>
          <p:cNvSpPr>
            <a:spLocks noGrp="1"/>
          </p:cNvSpPr>
          <p:nvPr>
            <p:ph type="pic" sz="quarter" idx="38"/>
          </p:nvPr>
        </p:nvSpPr>
        <p:spPr>
          <a:xfrm>
            <a:off x="1306146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8" name="Picture Placeholder 15"/>
          <p:cNvSpPr>
            <a:spLocks noGrp="1"/>
          </p:cNvSpPr>
          <p:nvPr>
            <p:ph type="pic" sz="quarter" idx="39"/>
          </p:nvPr>
        </p:nvSpPr>
        <p:spPr>
          <a:xfrm>
            <a:off x="2612292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9" name="Picture Placeholder 15"/>
          <p:cNvSpPr>
            <a:spLocks noGrp="1"/>
          </p:cNvSpPr>
          <p:nvPr>
            <p:ph type="pic" sz="quarter" idx="40"/>
          </p:nvPr>
        </p:nvSpPr>
        <p:spPr>
          <a:xfrm>
            <a:off x="3918438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80" name="Picture Placeholder 15"/>
          <p:cNvSpPr>
            <a:spLocks noGrp="1"/>
          </p:cNvSpPr>
          <p:nvPr>
            <p:ph type="pic" sz="quarter" idx="41"/>
          </p:nvPr>
        </p:nvSpPr>
        <p:spPr>
          <a:xfrm>
            <a:off x="5224584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81" name="Picture Placeholder 15"/>
          <p:cNvSpPr>
            <a:spLocks noGrp="1"/>
          </p:cNvSpPr>
          <p:nvPr>
            <p:ph type="pic" sz="quarter" idx="42"/>
          </p:nvPr>
        </p:nvSpPr>
        <p:spPr>
          <a:xfrm>
            <a:off x="6530730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9262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2" grpId="0"/>
      <p:bldP spid="24" grpId="0"/>
      <p:bldP spid="25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4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 slide: 10 y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/>
          </p:cNvSpPr>
          <p:nvPr>
            <p:ph type="pic" sz="quarter" idx="11"/>
          </p:nvPr>
        </p:nvSpPr>
        <p:spPr>
          <a:xfrm>
            <a:off x="3727111" y="1449567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Rectangle 8"/>
          <p:cNvSpPr>
            <a:spLocks noGrp="1"/>
          </p:cNvSpPr>
          <p:nvPr>
            <p:ph type="pic" sz="quarter" idx="16"/>
          </p:nvPr>
        </p:nvSpPr>
        <p:spPr>
          <a:xfrm>
            <a:off x="5416426" y="1449567"/>
            <a:ext cx="1579902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pic" sz="quarter" idx="17"/>
          </p:nvPr>
        </p:nvSpPr>
        <p:spPr>
          <a:xfrm>
            <a:off x="7085150" y="1449567"/>
            <a:ext cx="1588710" cy="1182088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8"/>
          <p:cNvSpPr>
            <a:spLocks noGrp="1"/>
          </p:cNvSpPr>
          <p:nvPr>
            <p:ph type="pic" sz="quarter" idx="22"/>
          </p:nvPr>
        </p:nvSpPr>
        <p:spPr>
          <a:xfrm>
            <a:off x="2107809" y="1449567"/>
            <a:ext cx="1530481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3" name="Rectangle 8"/>
          <p:cNvSpPr>
            <a:spLocks noGrp="1"/>
          </p:cNvSpPr>
          <p:nvPr>
            <p:ph type="pic" sz="quarter" idx="24"/>
          </p:nvPr>
        </p:nvSpPr>
        <p:spPr>
          <a:xfrm>
            <a:off x="467432" y="1449567"/>
            <a:ext cx="1551556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5" name="Rectangle 6"/>
          <p:cNvSpPr>
            <a:spLocks noGrp="1"/>
          </p:cNvSpPr>
          <p:nvPr>
            <p:ph type="body" sz="quarter" idx="25" hasCustomPrompt="1"/>
          </p:nvPr>
        </p:nvSpPr>
        <p:spPr>
          <a:xfrm>
            <a:off x="473911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35" name="Rectangle 6"/>
          <p:cNvSpPr>
            <a:spLocks noGrp="1"/>
          </p:cNvSpPr>
          <p:nvPr>
            <p:ph type="body" sz="quarter" idx="35" hasCustomPrompt="1"/>
          </p:nvPr>
        </p:nvSpPr>
        <p:spPr>
          <a:xfrm>
            <a:off x="46990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2" name="Rectangle 6"/>
          <p:cNvSpPr>
            <a:spLocks noGrp="1"/>
          </p:cNvSpPr>
          <p:nvPr>
            <p:ph type="body" sz="quarter" idx="60" hasCustomPrompt="1"/>
          </p:nvPr>
        </p:nvSpPr>
        <p:spPr>
          <a:xfrm>
            <a:off x="2107964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4" name="Rectangle 6"/>
          <p:cNvSpPr>
            <a:spLocks noGrp="1"/>
          </p:cNvSpPr>
          <p:nvPr>
            <p:ph type="body" sz="quarter" idx="62" hasCustomPrompt="1"/>
          </p:nvPr>
        </p:nvSpPr>
        <p:spPr>
          <a:xfrm>
            <a:off x="3737950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6" name="Rectangle 6"/>
          <p:cNvSpPr>
            <a:spLocks noGrp="1"/>
          </p:cNvSpPr>
          <p:nvPr>
            <p:ph type="body" sz="quarter" idx="64" hasCustomPrompt="1"/>
          </p:nvPr>
        </p:nvSpPr>
        <p:spPr>
          <a:xfrm>
            <a:off x="5420443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8" name="Rectangle 6"/>
          <p:cNvSpPr>
            <a:spLocks noGrp="1"/>
          </p:cNvSpPr>
          <p:nvPr>
            <p:ph type="body" sz="quarter" idx="66" hasCustomPrompt="1"/>
          </p:nvPr>
        </p:nvSpPr>
        <p:spPr>
          <a:xfrm>
            <a:off x="7092036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465086" y="1426394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6"/>
          <p:cNvSpPr>
            <a:spLocks noGrp="1"/>
          </p:cNvSpPr>
          <p:nvPr>
            <p:ph type="body" sz="quarter" idx="67" hasCustomPrompt="1"/>
          </p:nvPr>
        </p:nvSpPr>
        <p:spPr>
          <a:xfrm>
            <a:off x="211272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7" name="Rectangle 6"/>
          <p:cNvSpPr>
            <a:spLocks noGrp="1"/>
          </p:cNvSpPr>
          <p:nvPr>
            <p:ph type="body" sz="quarter" idx="68" hasCustomPrompt="1"/>
          </p:nvPr>
        </p:nvSpPr>
        <p:spPr>
          <a:xfrm>
            <a:off x="3719377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8" name="Rectangle 6"/>
          <p:cNvSpPr>
            <a:spLocks noGrp="1"/>
          </p:cNvSpPr>
          <p:nvPr>
            <p:ph type="body" sz="quarter" idx="69" hasCustomPrompt="1"/>
          </p:nvPr>
        </p:nvSpPr>
        <p:spPr>
          <a:xfrm>
            <a:off x="5413858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Rectangle 6"/>
          <p:cNvSpPr>
            <a:spLocks noGrp="1"/>
          </p:cNvSpPr>
          <p:nvPr>
            <p:ph type="body" sz="quarter" idx="70" hasCustomPrompt="1"/>
          </p:nvPr>
        </p:nvSpPr>
        <p:spPr>
          <a:xfrm>
            <a:off x="7077343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74" name="Rectangle 8"/>
          <p:cNvSpPr>
            <a:spLocks noGrp="1"/>
          </p:cNvSpPr>
          <p:nvPr>
            <p:ph type="pic" sz="quarter" idx="71"/>
          </p:nvPr>
        </p:nvSpPr>
        <p:spPr>
          <a:xfrm>
            <a:off x="3727111" y="3531946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5" name="Rectangle 8"/>
          <p:cNvSpPr>
            <a:spLocks noGrp="1"/>
          </p:cNvSpPr>
          <p:nvPr>
            <p:ph type="pic" sz="quarter" idx="72"/>
          </p:nvPr>
        </p:nvSpPr>
        <p:spPr>
          <a:xfrm>
            <a:off x="5416426" y="3531946"/>
            <a:ext cx="1579902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6" name="Rectangle 8"/>
          <p:cNvSpPr>
            <a:spLocks noGrp="1"/>
          </p:cNvSpPr>
          <p:nvPr>
            <p:ph type="pic" sz="quarter" idx="73"/>
          </p:nvPr>
        </p:nvSpPr>
        <p:spPr>
          <a:xfrm>
            <a:off x="7085150" y="3531946"/>
            <a:ext cx="1588710" cy="1182088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7" name="Rectangle 8"/>
          <p:cNvSpPr>
            <a:spLocks noGrp="1"/>
          </p:cNvSpPr>
          <p:nvPr>
            <p:ph type="pic" sz="quarter" idx="74"/>
          </p:nvPr>
        </p:nvSpPr>
        <p:spPr>
          <a:xfrm>
            <a:off x="2107809" y="3531946"/>
            <a:ext cx="1530481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8" name="Rectangle 8"/>
          <p:cNvSpPr>
            <a:spLocks noGrp="1"/>
          </p:cNvSpPr>
          <p:nvPr>
            <p:ph type="pic" sz="quarter" idx="75"/>
          </p:nvPr>
        </p:nvSpPr>
        <p:spPr>
          <a:xfrm>
            <a:off x="467432" y="3531946"/>
            <a:ext cx="1551556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9" name="Rectangle 6"/>
          <p:cNvSpPr>
            <a:spLocks noGrp="1"/>
          </p:cNvSpPr>
          <p:nvPr>
            <p:ph type="body" sz="quarter" idx="76" hasCustomPrompt="1"/>
          </p:nvPr>
        </p:nvSpPr>
        <p:spPr>
          <a:xfrm>
            <a:off x="473911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0" name="Rectangle 6"/>
          <p:cNvSpPr>
            <a:spLocks noGrp="1"/>
          </p:cNvSpPr>
          <p:nvPr>
            <p:ph type="body" sz="quarter" idx="77" hasCustomPrompt="1"/>
          </p:nvPr>
        </p:nvSpPr>
        <p:spPr>
          <a:xfrm>
            <a:off x="469899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1" name="Rectangle 6"/>
          <p:cNvSpPr>
            <a:spLocks noGrp="1"/>
          </p:cNvSpPr>
          <p:nvPr>
            <p:ph type="body" sz="quarter" idx="78" hasCustomPrompt="1"/>
          </p:nvPr>
        </p:nvSpPr>
        <p:spPr>
          <a:xfrm>
            <a:off x="2107964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2" name="Rectangle 6"/>
          <p:cNvSpPr>
            <a:spLocks noGrp="1"/>
          </p:cNvSpPr>
          <p:nvPr>
            <p:ph type="body" sz="quarter" idx="79" hasCustomPrompt="1"/>
          </p:nvPr>
        </p:nvSpPr>
        <p:spPr>
          <a:xfrm>
            <a:off x="3737950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3" name="Rectangle 6"/>
          <p:cNvSpPr>
            <a:spLocks noGrp="1"/>
          </p:cNvSpPr>
          <p:nvPr>
            <p:ph type="body" sz="quarter" idx="80" hasCustomPrompt="1"/>
          </p:nvPr>
        </p:nvSpPr>
        <p:spPr>
          <a:xfrm>
            <a:off x="5420443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4" name="Rectangle 6"/>
          <p:cNvSpPr>
            <a:spLocks noGrp="1"/>
          </p:cNvSpPr>
          <p:nvPr>
            <p:ph type="body" sz="quarter" idx="81" hasCustomPrompt="1"/>
          </p:nvPr>
        </p:nvSpPr>
        <p:spPr>
          <a:xfrm>
            <a:off x="7092036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cxnSp>
        <p:nvCxnSpPr>
          <p:cNvPr id="85" name="Straight Connector 84"/>
          <p:cNvCxnSpPr/>
          <p:nvPr userDrawn="1"/>
        </p:nvCxnSpPr>
        <p:spPr>
          <a:xfrm flipH="1">
            <a:off x="465086" y="3508773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Rectangle 6"/>
          <p:cNvSpPr>
            <a:spLocks noGrp="1"/>
          </p:cNvSpPr>
          <p:nvPr>
            <p:ph type="body" sz="quarter" idx="82" hasCustomPrompt="1"/>
          </p:nvPr>
        </p:nvSpPr>
        <p:spPr>
          <a:xfrm>
            <a:off x="2112719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7" name="Rectangle 6"/>
          <p:cNvSpPr>
            <a:spLocks noGrp="1"/>
          </p:cNvSpPr>
          <p:nvPr>
            <p:ph type="body" sz="quarter" idx="83" hasCustomPrompt="1"/>
          </p:nvPr>
        </p:nvSpPr>
        <p:spPr>
          <a:xfrm>
            <a:off x="3719377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8" name="Rectangle 6"/>
          <p:cNvSpPr>
            <a:spLocks noGrp="1"/>
          </p:cNvSpPr>
          <p:nvPr>
            <p:ph type="body" sz="quarter" idx="84" hasCustomPrompt="1"/>
          </p:nvPr>
        </p:nvSpPr>
        <p:spPr>
          <a:xfrm>
            <a:off x="5413858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9" name="Rectangle 6"/>
          <p:cNvSpPr>
            <a:spLocks noGrp="1"/>
          </p:cNvSpPr>
          <p:nvPr>
            <p:ph type="body" sz="quarter" idx="85" hasCustomPrompt="1"/>
          </p:nvPr>
        </p:nvSpPr>
        <p:spPr>
          <a:xfrm>
            <a:off x="7077343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409677"/>
            <a:ext cx="494631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(Timeline slide: 10 </a:t>
            </a:r>
            <a:r>
              <a:rPr lang="en-GB" err="1"/>
              <a:t>yrs</a:t>
            </a:r>
            <a:r>
              <a:rPr lang="en-GB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68613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  <p:bldP spid="15" grpId="0" animBg="1"/>
      <p:bldP spid="23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animBg="1"/>
      <p:bldP spid="76" grpId="0"/>
      <p:bldP spid="77" grpId="0" animBg="1"/>
      <p:bldP spid="78" grpId="0" animBg="1"/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 image slide -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4917636"/>
            <a:ext cx="9144000" cy="97147"/>
          </a:xfrm>
          <a:prstGeom prst="rect">
            <a:avLst/>
          </a:prstGeom>
          <a:noFill/>
        </p:spPr>
        <p:txBody>
          <a:bodyPr wrap="none" lIns="0" tIns="0" rIns="0" b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80" b="0" baseline="0">
                <a:solidFill>
                  <a:srgbClr val="7030A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GB"/>
              <a:t>____________________________________________________________________________________________________________________________________ ________________________________________________________________________No body text/graphics below this line</a:t>
            </a:r>
          </a:p>
          <a:p>
            <a:r>
              <a:rPr lang="en-GB"/>
              <a:t>   </a:t>
            </a:r>
          </a:p>
          <a:p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934492"/>
            <a:ext cx="3296328" cy="18002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Rectangle 8"/>
          <p:cNvSpPr>
            <a:spLocks noGrp="1"/>
          </p:cNvSpPr>
          <p:nvPr>
            <p:ph type="pic" sz="quarter" idx="11"/>
          </p:nvPr>
        </p:nvSpPr>
        <p:spPr>
          <a:xfrm>
            <a:off x="3437488" y="1933200"/>
            <a:ext cx="1800000" cy="18000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l" rtl="0" latinLnBrk="0">
              <a:spcBef>
                <a:spcPct val="20000"/>
              </a:spcBef>
              <a:buFontTx/>
              <a:buNone/>
              <a:defRPr sz="11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9591" y="3817457"/>
            <a:ext cx="2840200" cy="334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435865" y="3817457"/>
            <a:ext cx="1800000" cy="334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5396070" y="3817457"/>
            <a:ext cx="1800000" cy="334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Click to add caption</a:t>
            </a:r>
          </a:p>
        </p:txBody>
      </p:sp>
      <p:sp>
        <p:nvSpPr>
          <p:cNvPr id="16" name="Rectangle 8"/>
          <p:cNvSpPr>
            <a:spLocks noGrp="1"/>
          </p:cNvSpPr>
          <p:nvPr>
            <p:ph type="pic" sz="quarter" idx="16"/>
          </p:nvPr>
        </p:nvSpPr>
        <p:spPr>
          <a:xfrm>
            <a:off x="5393728" y="1934369"/>
            <a:ext cx="1800000" cy="18002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pic" sz="quarter" idx="17"/>
          </p:nvPr>
        </p:nvSpPr>
        <p:spPr>
          <a:xfrm>
            <a:off x="7353216" y="1933200"/>
            <a:ext cx="1800000" cy="18000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Rectangle 6"/>
          <p:cNvSpPr>
            <a:spLocks noGrp="1"/>
          </p:cNvSpPr>
          <p:nvPr>
            <p:ph type="body" sz="quarter" idx="18" hasCustomPrompt="1"/>
          </p:nvPr>
        </p:nvSpPr>
        <p:spPr>
          <a:xfrm>
            <a:off x="7355828" y="3817457"/>
            <a:ext cx="1529509" cy="334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Click to add caption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1005286"/>
            <a:ext cx="9144000" cy="7553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80" baseline="0">
                <a:solidFill>
                  <a:srgbClr val="7030A0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______________________________________________________ ____________________________________________________________________________________________________________________________________________________ No body text/graphics above this line</a:t>
            </a:r>
          </a:p>
          <a:p>
            <a:endParaRPr lang="en-GB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67996" y="414889"/>
            <a:ext cx="5472605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0" i="0" cap="all" spc="240" baseline="0">
                <a:solidFill>
                  <a:schemeClr val="tx1"/>
                </a:solidFill>
                <a:latin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HEADING (CAPS) </a:t>
            </a:r>
            <a:br>
              <a:rPr lang="en-US"/>
            </a:br>
            <a:r>
              <a:rPr lang="en-GB"/>
              <a:t>THREE LINES MAX. EXTEND TEXT BOX WIDTH IF </a:t>
            </a:r>
            <a:r>
              <a:rPr lang="en-GB" err="1"/>
              <a:t>REQ</a:t>
            </a:r>
            <a:r>
              <a:rPr lang="en-GB"/>
              <a:t> BUT DO NOT MOVE POSITION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67993" y="1298737"/>
            <a:ext cx="8207695" cy="570720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Click to add text if required – keep to a two line maximum. To turn bullet points on and off, use bullets button in paragraph tool bar on home tab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417956"/>
      </p:ext>
    </p:extLst>
  </p:cSld>
  <p:clrMapOvr>
    <a:masterClrMapping/>
  </p:clrMapOvr>
  <p:transition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1" y="5361650"/>
            <a:ext cx="2057400" cy="304271"/>
          </a:xfrm>
          <a:prstGeom prst="rect">
            <a:avLst/>
          </a:prstGeom>
        </p:spPr>
        <p:txBody>
          <a:bodyPr/>
          <a:lstStyle/>
          <a:p>
            <a:fld id="{5F7150E4-C3AD-402B-8881-07F30C1E318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1" y="5361650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78338" y="5305337"/>
            <a:ext cx="2057400" cy="304271"/>
          </a:xfrm>
          <a:prstGeom prst="rect">
            <a:avLst/>
          </a:prstGeom>
        </p:spPr>
        <p:txBody>
          <a:bodyPr/>
          <a:lstStyle/>
          <a:p>
            <a:fld id="{7691FBBB-0625-4A90-898B-8D7927F8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270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slide 2: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413462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bullet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1295943"/>
            <a:ext cx="8208144" cy="3721797"/>
          </a:xfrm>
          <a:prstGeom prst="rect">
            <a:avLst/>
          </a:prstGeom>
        </p:spPr>
        <p:txBody>
          <a:bodyPr lIns="0" tIns="0" rIns="0" bIns="108000"/>
          <a:lstStyle>
            <a:lvl1pPr marL="216000" marR="0" indent="-216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64000" indent="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bullet one here</a:t>
            </a:r>
          </a:p>
          <a:p>
            <a:pPr lvl="0"/>
            <a:r>
              <a:rPr lang="en-US"/>
              <a:t>Bullet two</a:t>
            </a:r>
          </a:p>
          <a:p>
            <a:pPr lvl="0"/>
            <a:r>
              <a:rPr lang="en-US"/>
              <a:t>Bullet three</a:t>
            </a:r>
          </a:p>
          <a:p>
            <a:pPr lvl="0"/>
            <a:r>
              <a:rPr lang="en-US"/>
              <a:t>Bullet four</a:t>
            </a:r>
          </a:p>
          <a:p>
            <a:pPr lvl="0"/>
            <a:r>
              <a:rPr lang="en-US"/>
              <a:t>Bullet five</a:t>
            </a:r>
          </a:p>
          <a:p>
            <a:pPr lvl="0"/>
            <a:r>
              <a:rPr lang="en-US"/>
              <a:t>Bullet six</a:t>
            </a:r>
          </a:p>
          <a:p>
            <a:pPr lvl="0"/>
            <a:r>
              <a:rPr lang="en-US"/>
              <a:t>Bullet seven</a:t>
            </a:r>
          </a:p>
          <a:p>
            <a:pPr lvl="0"/>
            <a:r>
              <a:rPr lang="en-US"/>
              <a:t>Bullet eight</a:t>
            </a:r>
          </a:p>
          <a:p>
            <a:pPr lvl="0"/>
            <a:r>
              <a:rPr lang="en-US"/>
              <a:t>Bullet nine</a:t>
            </a:r>
          </a:p>
          <a:p>
            <a:pPr lvl="0"/>
            <a:r>
              <a:rPr lang="en-US"/>
              <a:t>Bullet ten</a:t>
            </a:r>
          </a:p>
          <a:p>
            <a:pPr lvl="4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 </a:t>
            </a:r>
            <a:br>
              <a:rPr lang="en-US"/>
            </a:br>
            <a:r>
              <a:rPr lang="en-US"/>
              <a:t>(Animated bullet list slide)</a:t>
            </a:r>
            <a:endParaRPr lang="en-GB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1160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0" y="1208806"/>
            <a:ext cx="3808675" cy="317112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0">
              <a:buNone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500" b="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4" y="1202870"/>
            <a:ext cx="3826160" cy="323048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0">
              <a:buNone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500" b="1" baseline="0">
                <a:solidFill>
                  <a:schemeClr val="tx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subheading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544" y="1685834"/>
            <a:ext cx="3826160" cy="3331906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(Comparison slide)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571550" y="1693785"/>
            <a:ext cx="3816873" cy="3323955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534017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544" y="1295905"/>
            <a:ext cx="3826160" cy="3721835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(Two-content slide)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571550" y="1295905"/>
            <a:ext cx="3816873" cy="3721836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733111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93910" y="-40989"/>
            <a:ext cx="2268000" cy="141258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3910" y="670918"/>
            <a:ext cx="2268000" cy="700682"/>
          </a:xfrm>
          <a:prstGeom prst="rect">
            <a:avLst/>
          </a:prstGeom>
          <a:noFill/>
        </p:spPr>
        <p:txBody>
          <a:bodyPr wrap="square" lIns="180000" tIns="18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information here: client, architect, image credit, etc. Adjust white box underneath to maintain equal borders</a:t>
            </a:r>
          </a:p>
        </p:txBody>
      </p:sp>
    </p:spTree>
    <p:extLst>
      <p:ext uri="{BB962C8B-B14F-4D97-AF65-F5344CB8AC3E}">
        <p14:creationId xmlns:p14="http://schemas.microsoft.com/office/powerpoint/2010/main" val="225557039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588224" y="-40989"/>
            <a:ext cx="2268000" cy="141258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588224" y="670918"/>
            <a:ext cx="2268000" cy="700682"/>
          </a:xfrm>
          <a:prstGeom prst="rect">
            <a:avLst/>
          </a:prstGeom>
          <a:noFill/>
        </p:spPr>
        <p:txBody>
          <a:bodyPr wrap="square" lIns="180000" tIns="18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information here: client, architect, image credit, etc. Adjust white box underneath to maintain equal borders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0472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: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4571999" y="0"/>
            <a:ext cx="4572001" cy="5715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4" y="1334804"/>
            <a:ext cx="2268000" cy="34551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</a:t>
            </a:r>
            <a:br>
              <a:rPr lang="en-US"/>
            </a:br>
            <a:r>
              <a:rPr lang="en-US"/>
              <a:t>and location below (not bold)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7544" y="1680320"/>
            <a:ext cx="2268000" cy="700682"/>
          </a:xfrm>
          <a:prstGeom prst="rect">
            <a:avLst/>
          </a:prstGeom>
          <a:noFill/>
        </p:spPr>
        <p:txBody>
          <a:bodyPr wrap="square" lIns="0" tIns="18000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information here: client, architect, image credit, etc.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614224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09677"/>
            <a:ext cx="482453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(chart/table slide with text)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7544" y="1308958"/>
            <a:ext cx="2592288" cy="3709130"/>
          </a:xfrm>
          <a:prstGeom prst="rect">
            <a:avLst/>
          </a:prstGeom>
        </p:spPr>
        <p:txBody>
          <a:bodyPr lIns="0" tIns="0" rIns="0" bIns="108000">
            <a:noAutofit/>
          </a:bodyPr>
          <a:lstStyle>
            <a:lvl1pPr marL="180000" marR="0" indent="-180000" defTabSz="0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40000" marR="0" indent="-180000" defTabSz="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720000" indent="-180000" defTabSz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900000" indent="-180000" defTabSz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supporting text or bullet points here. To turn bullet points on and off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271329" y="1344613"/>
            <a:ext cx="5399832" cy="36647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112872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4946"/>
            <a:ext cx="482453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(chart/table slide)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7544" y="4164892"/>
            <a:ext cx="8208144" cy="852848"/>
          </a:xfrm>
          <a:prstGeom prst="rect">
            <a:avLst/>
          </a:prstGeom>
        </p:spPr>
        <p:txBody>
          <a:bodyPr wrap="square" lIns="0" tIns="0" rIns="0" bIns="108000" anchor="b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supporting text or bullet points here. To turn bullet points on and off use bullets button in paragraph tool bar on home tab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68313" y="1344613"/>
            <a:ext cx="8207375" cy="2592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90055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: Portrai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4572000" y="0"/>
            <a:ext cx="4572000" cy="5715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5782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467864" y="5317069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1976-2021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22" y="2870798"/>
            <a:ext cx="3527623" cy="472469"/>
          </a:xfrm>
          <a:prstGeom prst="rect">
            <a:avLst/>
          </a:prstGeom>
        </p:spPr>
        <p:txBody>
          <a:bodyPr lIns="0" tIns="252000" rIns="0" bIns="0" anchor="t" anchorCtr="0">
            <a:sp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1344613"/>
            <a:ext cx="3524088" cy="162642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700"/>
              </a:lnSpc>
              <a:defRPr sz="3600" b="1" baseline="0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BF47BFC-8797-4E20-BF1A-23176A449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782" y="4596524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2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7FEFF2-E75B-4E80-B577-39DBD96B74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6456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449" y="0"/>
            <a:ext cx="4495416" cy="2857499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8"/>
          <p:cNvSpPr>
            <a:spLocks noGrp="1" noChangeAspect="1"/>
          </p:cNvSpPr>
          <p:nvPr>
            <p:ph type="pic" sz="quarter" idx="20"/>
          </p:nvPr>
        </p:nvSpPr>
        <p:spPr>
          <a:xfrm>
            <a:off x="4649941" y="0"/>
            <a:ext cx="4495416" cy="2857499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73894" y="4729708"/>
            <a:ext cx="8201794" cy="2881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if required (left to right) using the following format…</a:t>
            </a:r>
            <a:br>
              <a:rPr lang="en-US"/>
            </a:br>
            <a:r>
              <a:rPr lang="en-US"/>
              <a:t>Projects (left to right): Project name (bold), Project location (not bold); Project name (bold), Project location (not bold)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73162" y="3289548"/>
            <a:ext cx="547260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(Two-image slide)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3159" y="3675683"/>
            <a:ext cx="8202529" cy="478387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 if required – keep to a two line maximum. To turn bullet points on and off, use bullets button in paragraph tool bar on home tab</a:t>
            </a:r>
          </a:p>
        </p:txBody>
      </p:sp>
    </p:spTree>
    <p:extLst>
      <p:ext uri="{BB962C8B-B14F-4D97-AF65-F5344CB8AC3E}">
        <p14:creationId xmlns:p14="http://schemas.microsoft.com/office/powerpoint/2010/main" val="96276851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1"/>
            <a:ext cx="2944800" cy="28575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095999" y="0"/>
            <a:ext cx="2944800" cy="28575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92000" y="0"/>
            <a:ext cx="2944800" cy="28575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73894" y="4729708"/>
            <a:ext cx="8201794" cy="2881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if required (left to right) using the following format…</a:t>
            </a:r>
            <a:br>
              <a:rPr lang="en-US"/>
            </a:br>
            <a:r>
              <a:rPr lang="en-US"/>
              <a:t>Projects (left to right): Project name (bold), Project location (not bold); Project name (bold), Project location (not bold);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73162" y="3289548"/>
            <a:ext cx="547260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(Three-image slide)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3159" y="3675683"/>
            <a:ext cx="8202529" cy="478387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 if required – keep to a two line maximum. To turn bullet points on and off, use bullets button in paragraph tool bar on home tab</a:t>
            </a:r>
          </a:p>
        </p:txBody>
      </p:sp>
    </p:spTree>
    <p:extLst>
      <p:ext uri="{BB962C8B-B14F-4D97-AF65-F5344CB8AC3E}">
        <p14:creationId xmlns:p14="http://schemas.microsoft.com/office/powerpoint/2010/main" val="75409154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image slide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86A0D403-31A4-4F6B-8117-3C4572FFF4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521" y="3969059"/>
            <a:ext cx="2376000" cy="814248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ts val="1400"/>
              </a:lnSpc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/>
              <a:defRPr sz="1100" b="1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caption here – four lines max.  To turn bullet points on and off, use bullets button in paragraph tool bar on home tab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BADFA714-1B66-46BD-8C40-3995648AA8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00860" y="3969059"/>
            <a:ext cx="2376000" cy="814248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ts val="1400"/>
              </a:lnSpc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/>
              <a:defRPr sz="1100" b="1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caption here – four lines max.  To turn bullet points on and off, use bullets button in paragraph tool bar on home tab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35087C8-3AFE-4ED1-82F7-45755E11E1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897" y="3969059"/>
            <a:ext cx="2297903" cy="814248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ts val="1400"/>
              </a:lnSpc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/>
              <a:defRPr sz="1100" b="1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180000" indent="0"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100" b="1">
                <a:latin typeface="+mn-lt"/>
              </a:defRPr>
            </a:lvl2pPr>
            <a:lvl3pPr marL="360000" indent="-180000"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100" b="1"/>
            </a:lvl3pPr>
            <a:lvl4pPr marL="180000" indent="0"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100" b="1"/>
            </a:lvl4pPr>
            <a:lvl5pPr marL="360000" indent="-180000"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100" b="1"/>
            </a:lvl5pPr>
            <a:extLst/>
          </a:lstStyle>
          <a:p>
            <a:pPr lvl="0"/>
            <a:r>
              <a:rPr lang="en-US"/>
              <a:t>Add caption here – four lines max.  To turn bullet points on and off, use bullets button in paragraph tool bar on home tab</a:t>
            </a: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1355000"/>
            <a:ext cx="2944800" cy="2438605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095999" y="1354999"/>
            <a:ext cx="2944800" cy="2438605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92000" y="1354999"/>
            <a:ext cx="2944800" cy="2438605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8355C76-24A4-4F42-951F-D325A6BE3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7" y="409677"/>
            <a:ext cx="482453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(Three-image slide with captions)</a:t>
            </a:r>
          </a:p>
        </p:txBody>
      </p:sp>
    </p:spTree>
    <p:extLst>
      <p:ext uri="{BB962C8B-B14F-4D97-AF65-F5344CB8AC3E}">
        <p14:creationId xmlns:p14="http://schemas.microsoft.com/office/powerpoint/2010/main" val="218697322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icture Placeholder 8"/>
          <p:cNvSpPr>
            <a:spLocks noGrp="1" noChangeAspect="1"/>
          </p:cNvSpPr>
          <p:nvPr>
            <p:ph type="pic" sz="quarter" idx="20"/>
          </p:nvPr>
        </p:nvSpPr>
        <p:spPr>
          <a:xfrm>
            <a:off x="2325354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9" name="Picture Placeholder 8"/>
          <p:cNvSpPr>
            <a:spLocks noGrp="1" noChangeAspect="1"/>
          </p:cNvSpPr>
          <p:nvPr>
            <p:ph type="pic" sz="quarter" idx="21"/>
          </p:nvPr>
        </p:nvSpPr>
        <p:spPr>
          <a:xfrm>
            <a:off x="4650708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Picture Placeholder 8"/>
          <p:cNvSpPr>
            <a:spLocks noGrp="1" noChangeAspect="1"/>
          </p:cNvSpPr>
          <p:nvPr>
            <p:ph type="pic" sz="quarter" idx="22"/>
          </p:nvPr>
        </p:nvSpPr>
        <p:spPr>
          <a:xfrm>
            <a:off x="6976062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73894" y="4729708"/>
            <a:ext cx="8201794" cy="2881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if required (left to right) using the following format…</a:t>
            </a:r>
            <a:br>
              <a:rPr lang="en-US"/>
            </a:br>
            <a:r>
              <a:rPr lang="en-US"/>
              <a:t>Projects (left to right): Project name (bold), Project location (not bold); Project name (bold), Project location (not bold);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73162" y="3289548"/>
            <a:ext cx="547260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(Four-image slide)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3159" y="3675683"/>
            <a:ext cx="8202529" cy="478387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 if required – keep to a two line maximum. To turn bullet points on and off, use bullets button in paragraph tool bar on home tab</a:t>
            </a:r>
          </a:p>
        </p:txBody>
      </p:sp>
    </p:spTree>
    <p:extLst>
      <p:ext uri="{BB962C8B-B14F-4D97-AF65-F5344CB8AC3E}">
        <p14:creationId xmlns:p14="http://schemas.microsoft.com/office/powerpoint/2010/main" val="1388758752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image slide: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472906" y="4369668"/>
            <a:ext cx="2362919" cy="6475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in following format…</a:t>
            </a:r>
            <a:br>
              <a:rPr lang="en-US"/>
            </a:br>
            <a:r>
              <a:rPr lang="en-US"/>
              <a:t>Projects (left to right): </a:t>
            </a:r>
            <a:br>
              <a:rPr lang="en-US"/>
            </a:br>
            <a:r>
              <a:rPr lang="en-US"/>
              <a:t>Project name (bold), Location (not bold)</a:t>
            </a:r>
            <a:br>
              <a:rPr lang="en-US"/>
            </a:br>
            <a:r>
              <a:rPr lang="en-US"/>
              <a:t>Project name (bold), Location (not bold)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pic" sz="quarter" idx="17"/>
          </p:nvPr>
        </p:nvSpPr>
        <p:spPr>
          <a:xfrm>
            <a:off x="6214552" y="-4482"/>
            <a:ext cx="2929448" cy="5719481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8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Rectangle 8"/>
          <p:cNvSpPr>
            <a:spLocks noGrp="1"/>
          </p:cNvSpPr>
          <p:nvPr>
            <p:ph type="pic" sz="quarter" idx="22"/>
          </p:nvPr>
        </p:nvSpPr>
        <p:spPr>
          <a:xfrm>
            <a:off x="3131840" y="0"/>
            <a:ext cx="2931507" cy="5714377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8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2712" y="417179"/>
            <a:ext cx="236311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</a:t>
            </a:r>
            <a:br>
              <a:rPr lang="en-GB"/>
            </a:br>
            <a:r>
              <a:rPr lang="en-GB"/>
              <a:t>(Two-image: Portrait)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2710" y="1307425"/>
            <a:ext cx="2363120" cy="2918227"/>
          </a:xfrm>
          <a:prstGeom prst="rect">
            <a:avLst/>
          </a:prstGeom>
        </p:spPr>
        <p:txBody>
          <a:bodyPr lIns="0" tIns="0" rIns="0" bIns="108000">
            <a:no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40000" marR="0" indent="-180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720000" indent="-180000" defTabSz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900000" indent="-180000" defTabSz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or bullet points if required. Use bullets button in paragraph tool bar on the home tab to turn bullets on and off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130327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lide: 1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icture Placeholder 15"/>
          <p:cNvSpPr>
            <a:spLocks noGrp="1"/>
          </p:cNvSpPr>
          <p:nvPr>
            <p:ph type="pic" sz="quarter" idx="32"/>
          </p:nvPr>
        </p:nvSpPr>
        <p:spPr>
          <a:xfrm>
            <a:off x="3721894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0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1860947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3721894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30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5582841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31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443789" y="200"/>
            <a:ext cx="1700211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9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0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0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1860947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1" name="Picture Placeholder 15"/>
          <p:cNvSpPr>
            <a:spLocks noGrp="1"/>
          </p:cNvSpPr>
          <p:nvPr>
            <p:ph type="pic" sz="quarter" idx="27"/>
          </p:nvPr>
        </p:nvSpPr>
        <p:spPr>
          <a:xfrm>
            <a:off x="3721894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2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5582841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3" name="Picture Placeholder 15"/>
          <p:cNvSpPr>
            <a:spLocks noGrp="1"/>
          </p:cNvSpPr>
          <p:nvPr>
            <p:ph type="pic" sz="quarter" idx="29"/>
          </p:nvPr>
        </p:nvSpPr>
        <p:spPr>
          <a:xfrm>
            <a:off x="7443789" y="1723493"/>
            <a:ext cx="1700211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5" name="Picture Placeholder 15"/>
          <p:cNvSpPr>
            <a:spLocks noGrp="1"/>
          </p:cNvSpPr>
          <p:nvPr>
            <p:ph type="pic" sz="quarter" idx="30"/>
          </p:nvPr>
        </p:nvSpPr>
        <p:spPr>
          <a:xfrm>
            <a:off x="0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6" name="Picture Placeholder 15"/>
          <p:cNvSpPr>
            <a:spLocks noGrp="1"/>
          </p:cNvSpPr>
          <p:nvPr>
            <p:ph type="pic" sz="quarter" idx="31"/>
          </p:nvPr>
        </p:nvSpPr>
        <p:spPr>
          <a:xfrm>
            <a:off x="1860947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8" name="Picture Placeholder 15"/>
          <p:cNvSpPr>
            <a:spLocks noGrp="1"/>
          </p:cNvSpPr>
          <p:nvPr>
            <p:ph type="pic" sz="quarter" idx="33"/>
          </p:nvPr>
        </p:nvSpPr>
        <p:spPr>
          <a:xfrm>
            <a:off x="5582841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9" name="Picture Placeholder 15"/>
          <p:cNvSpPr>
            <a:spLocks noGrp="1"/>
          </p:cNvSpPr>
          <p:nvPr>
            <p:ph type="pic" sz="quarter" idx="34"/>
          </p:nvPr>
        </p:nvSpPr>
        <p:spPr>
          <a:xfrm>
            <a:off x="7443789" y="3446786"/>
            <a:ext cx="1700211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8574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1" grpId="0"/>
      <p:bldP spid="28" grpId="0"/>
      <p:bldP spid="29" grpId="0"/>
      <p:bldP spid="30" grpId="0"/>
      <p:bldP spid="31" grpId="0"/>
      <p:bldP spid="59" grpId="0"/>
      <p:bldP spid="60" grpId="0"/>
      <p:bldP spid="61" grpId="0"/>
      <p:bldP spid="62" grpId="0"/>
      <p:bldP spid="63" grpId="0"/>
      <p:bldP spid="65" grpId="0"/>
      <p:bldP spid="66" grpId="0"/>
      <p:bldP spid="68" grpId="0"/>
      <p:bldP spid="6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lide: 2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0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7836877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1306146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2612292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3918438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5224584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6530730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1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0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2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7836877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3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1306146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4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2612292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5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3918438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6" name="Picture Placeholder 15"/>
          <p:cNvSpPr>
            <a:spLocks noGrp="1"/>
          </p:cNvSpPr>
          <p:nvPr>
            <p:ph type="pic" sz="quarter" idx="27"/>
          </p:nvPr>
        </p:nvSpPr>
        <p:spPr>
          <a:xfrm>
            <a:off x="5224584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7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6530730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8" name="Picture Placeholder 15"/>
          <p:cNvSpPr>
            <a:spLocks noGrp="1"/>
          </p:cNvSpPr>
          <p:nvPr>
            <p:ph type="pic" sz="quarter" idx="29"/>
          </p:nvPr>
        </p:nvSpPr>
        <p:spPr>
          <a:xfrm>
            <a:off x="0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4" name="Picture Placeholder 15"/>
          <p:cNvSpPr>
            <a:spLocks noGrp="1"/>
          </p:cNvSpPr>
          <p:nvPr>
            <p:ph type="pic" sz="quarter" idx="30"/>
          </p:nvPr>
        </p:nvSpPr>
        <p:spPr>
          <a:xfrm>
            <a:off x="7836877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0" name="Picture Placeholder 15"/>
          <p:cNvSpPr>
            <a:spLocks noGrp="1"/>
          </p:cNvSpPr>
          <p:nvPr>
            <p:ph type="pic" sz="quarter" idx="31"/>
          </p:nvPr>
        </p:nvSpPr>
        <p:spPr>
          <a:xfrm>
            <a:off x="1306146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1" name="Picture Placeholder 15"/>
          <p:cNvSpPr>
            <a:spLocks noGrp="1"/>
          </p:cNvSpPr>
          <p:nvPr>
            <p:ph type="pic" sz="quarter" idx="32"/>
          </p:nvPr>
        </p:nvSpPr>
        <p:spPr>
          <a:xfrm>
            <a:off x="2612292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2" name="Picture Placeholder 15"/>
          <p:cNvSpPr>
            <a:spLocks noGrp="1"/>
          </p:cNvSpPr>
          <p:nvPr>
            <p:ph type="pic" sz="quarter" idx="33"/>
          </p:nvPr>
        </p:nvSpPr>
        <p:spPr>
          <a:xfrm>
            <a:off x="3918438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3" name="Picture Placeholder 15"/>
          <p:cNvSpPr>
            <a:spLocks noGrp="1"/>
          </p:cNvSpPr>
          <p:nvPr>
            <p:ph type="pic" sz="quarter" idx="34"/>
          </p:nvPr>
        </p:nvSpPr>
        <p:spPr>
          <a:xfrm>
            <a:off x="5224584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4" name="Picture Placeholder 15"/>
          <p:cNvSpPr>
            <a:spLocks noGrp="1"/>
          </p:cNvSpPr>
          <p:nvPr>
            <p:ph type="pic" sz="quarter" idx="35"/>
          </p:nvPr>
        </p:nvSpPr>
        <p:spPr>
          <a:xfrm>
            <a:off x="6530730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5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0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6" name="Picture Placeholder 15"/>
          <p:cNvSpPr>
            <a:spLocks noGrp="1"/>
          </p:cNvSpPr>
          <p:nvPr>
            <p:ph type="pic" sz="quarter" idx="37"/>
          </p:nvPr>
        </p:nvSpPr>
        <p:spPr>
          <a:xfrm>
            <a:off x="7836877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7" name="Picture Placeholder 15"/>
          <p:cNvSpPr>
            <a:spLocks noGrp="1"/>
          </p:cNvSpPr>
          <p:nvPr>
            <p:ph type="pic" sz="quarter" idx="38"/>
          </p:nvPr>
        </p:nvSpPr>
        <p:spPr>
          <a:xfrm>
            <a:off x="1306146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8" name="Picture Placeholder 15"/>
          <p:cNvSpPr>
            <a:spLocks noGrp="1"/>
          </p:cNvSpPr>
          <p:nvPr>
            <p:ph type="pic" sz="quarter" idx="39"/>
          </p:nvPr>
        </p:nvSpPr>
        <p:spPr>
          <a:xfrm>
            <a:off x="2612292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9" name="Picture Placeholder 15"/>
          <p:cNvSpPr>
            <a:spLocks noGrp="1"/>
          </p:cNvSpPr>
          <p:nvPr>
            <p:ph type="pic" sz="quarter" idx="40"/>
          </p:nvPr>
        </p:nvSpPr>
        <p:spPr>
          <a:xfrm>
            <a:off x="3918438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80" name="Picture Placeholder 15"/>
          <p:cNvSpPr>
            <a:spLocks noGrp="1"/>
          </p:cNvSpPr>
          <p:nvPr>
            <p:ph type="pic" sz="quarter" idx="41"/>
          </p:nvPr>
        </p:nvSpPr>
        <p:spPr>
          <a:xfrm>
            <a:off x="5224584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81" name="Picture Placeholder 15"/>
          <p:cNvSpPr>
            <a:spLocks noGrp="1"/>
          </p:cNvSpPr>
          <p:nvPr>
            <p:ph type="pic" sz="quarter" idx="42"/>
          </p:nvPr>
        </p:nvSpPr>
        <p:spPr>
          <a:xfrm>
            <a:off x="6530730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4526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2" grpId="0"/>
      <p:bldP spid="24" grpId="0"/>
      <p:bldP spid="25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4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org slide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6098"/>
            <a:ext cx="266429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</a:t>
            </a:r>
            <a:br>
              <a:rPr lang="en-GB"/>
            </a:br>
            <a:r>
              <a:rPr lang="en-GB"/>
              <a:t>(People slide: Text)</a:t>
            </a:r>
          </a:p>
        </p:txBody>
      </p:sp>
      <p:sp>
        <p:nvSpPr>
          <p:cNvPr id="10" name="SmartArt Placeholder 2057"/>
          <p:cNvSpPr>
            <a:spLocks noGrp="1"/>
          </p:cNvSpPr>
          <p:nvPr>
            <p:ph type="dgm" sz="quarter" idx="49" hasCustomPrompt="1"/>
          </p:nvPr>
        </p:nvSpPr>
        <p:spPr>
          <a:xfrm>
            <a:off x="3805405" y="2399949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1" name="SmartArt Placeholder 2057"/>
          <p:cNvSpPr>
            <a:spLocks noGrp="1"/>
          </p:cNvSpPr>
          <p:nvPr>
            <p:ph type="dgm" sz="quarter" idx="52" hasCustomPrompt="1"/>
          </p:nvPr>
        </p:nvSpPr>
        <p:spPr>
          <a:xfrm>
            <a:off x="3805690" y="475654"/>
            <a:ext cx="46800" cy="720725"/>
          </a:xfrm>
          <a:prstGeom prst="rect">
            <a:avLst/>
          </a:prstGeom>
          <a:solidFill>
            <a:srgbClr val="C4D600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2" name="SmartArt Placeholder 2057"/>
          <p:cNvSpPr>
            <a:spLocks noGrp="1"/>
          </p:cNvSpPr>
          <p:nvPr>
            <p:ph type="dgm" sz="quarter" idx="50" hasCustomPrompt="1"/>
          </p:nvPr>
        </p:nvSpPr>
        <p:spPr>
          <a:xfrm>
            <a:off x="3805120" y="1438445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3" name="SmartArt Placeholder 2057"/>
          <p:cNvSpPr>
            <a:spLocks noGrp="1"/>
          </p:cNvSpPr>
          <p:nvPr>
            <p:ph type="dgm" sz="quarter" idx="48" hasCustomPrompt="1"/>
          </p:nvPr>
        </p:nvSpPr>
        <p:spPr>
          <a:xfrm>
            <a:off x="1286055" y="2399949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6" name="SmartArt Placeholder 2057"/>
          <p:cNvSpPr>
            <a:spLocks noGrp="1"/>
          </p:cNvSpPr>
          <p:nvPr>
            <p:ph type="dgm" sz="quarter" idx="47" hasCustomPrompt="1"/>
          </p:nvPr>
        </p:nvSpPr>
        <p:spPr>
          <a:xfrm>
            <a:off x="2365084" y="3356373"/>
            <a:ext cx="46800" cy="72072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9" name="SmartArt Placeholder 2057"/>
          <p:cNvSpPr>
            <a:spLocks noGrp="1"/>
          </p:cNvSpPr>
          <p:nvPr>
            <p:ph type="dgm" sz="quarter" idx="46" hasCustomPrompt="1"/>
          </p:nvPr>
        </p:nvSpPr>
        <p:spPr>
          <a:xfrm>
            <a:off x="4885810" y="3356373"/>
            <a:ext cx="46800" cy="72072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851920" y="141734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851920" y="453904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 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637" y="141734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851920" y="2378844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331639" y="2378844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6228184" y="2378844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2411760" y="3327648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4932040" y="3327648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2411760" y="427210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4932040" y="427210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4" name="SmartArt Placeholder 2057"/>
          <p:cNvSpPr>
            <a:spLocks noGrp="1"/>
          </p:cNvSpPr>
          <p:nvPr>
            <p:ph type="dgm" sz="quarter" idx="44" hasCustomPrompt="1"/>
          </p:nvPr>
        </p:nvSpPr>
        <p:spPr>
          <a:xfrm>
            <a:off x="2364514" y="4297660"/>
            <a:ext cx="46800" cy="720725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5" name="SmartArt Placeholder 2057"/>
          <p:cNvSpPr>
            <a:spLocks noGrp="1"/>
          </p:cNvSpPr>
          <p:nvPr>
            <p:ph type="dgm" sz="quarter" idx="45" hasCustomPrompt="1"/>
          </p:nvPr>
        </p:nvSpPr>
        <p:spPr>
          <a:xfrm>
            <a:off x="4885810" y="4297660"/>
            <a:ext cx="46800" cy="720725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6" name="SmartArt Placeholder 2057"/>
          <p:cNvSpPr>
            <a:spLocks noGrp="1"/>
          </p:cNvSpPr>
          <p:nvPr>
            <p:ph type="dgm" sz="quarter" idx="51" hasCustomPrompt="1"/>
          </p:nvPr>
        </p:nvSpPr>
        <p:spPr>
          <a:xfrm>
            <a:off x="1284840" y="1439090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7" name="SmartArt Placeholder 2057"/>
          <p:cNvSpPr>
            <a:spLocks noGrp="1"/>
          </p:cNvSpPr>
          <p:nvPr>
            <p:ph type="dgm" sz="quarter" idx="55" hasCustomPrompt="1"/>
          </p:nvPr>
        </p:nvSpPr>
        <p:spPr>
          <a:xfrm>
            <a:off x="6181384" y="2399949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SmartArt Placeholder 2057"/>
          <p:cNvSpPr>
            <a:spLocks noGrp="1"/>
          </p:cNvSpPr>
          <p:nvPr>
            <p:ph type="dgm" sz="quarter" idx="56" hasCustomPrompt="1"/>
          </p:nvPr>
        </p:nvSpPr>
        <p:spPr>
          <a:xfrm>
            <a:off x="6174247" y="1438445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228184" y="141734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4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675882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org slide: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4946"/>
            <a:ext cx="2952325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</a:t>
            </a:r>
            <a:br>
              <a:rPr lang="en-GB"/>
            </a:br>
            <a:r>
              <a:rPr lang="en-GB"/>
              <a:t>(People slide: Profiles)</a:t>
            </a:r>
          </a:p>
        </p:txBody>
      </p:sp>
      <p:sp>
        <p:nvSpPr>
          <p:cNvPr id="40" name="SmartArt Placeholder 2057"/>
          <p:cNvSpPr>
            <a:spLocks noGrp="1"/>
          </p:cNvSpPr>
          <p:nvPr>
            <p:ph type="dgm" sz="quarter" idx="49" hasCustomPrompt="1"/>
          </p:nvPr>
        </p:nvSpPr>
        <p:spPr>
          <a:xfrm>
            <a:off x="3805405" y="2409782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1" name="SmartArt Placeholder 2057"/>
          <p:cNvSpPr>
            <a:spLocks noGrp="1"/>
          </p:cNvSpPr>
          <p:nvPr>
            <p:ph type="dgm" sz="quarter" idx="52" hasCustomPrompt="1"/>
          </p:nvPr>
        </p:nvSpPr>
        <p:spPr>
          <a:xfrm>
            <a:off x="3804475" y="467028"/>
            <a:ext cx="46800" cy="720725"/>
          </a:xfrm>
          <a:prstGeom prst="rect">
            <a:avLst/>
          </a:prstGeom>
          <a:solidFill>
            <a:srgbClr val="C4D600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2" name="SmartArt Placeholder 2057"/>
          <p:cNvSpPr>
            <a:spLocks noGrp="1"/>
          </p:cNvSpPr>
          <p:nvPr>
            <p:ph type="dgm" sz="quarter" idx="50" hasCustomPrompt="1"/>
          </p:nvPr>
        </p:nvSpPr>
        <p:spPr>
          <a:xfrm>
            <a:off x="3804475" y="1435574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3" name="SmartArt Placeholder 2057"/>
          <p:cNvSpPr>
            <a:spLocks noGrp="1"/>
          </p:cNvSpPr>
          <p:nvPr>
            <p:ph type="dgm" sz="quarter" idx="48" hasCustomPrompt="1"/>
          </p:nvPr>
        </p:nvSpPr>
        <p:spPr>
          <a:xfrm>
            <a:off x="1286055" y="2410650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4" name="SmartArt Placeholder 2057"/>
          <p:cNvSpPr>
            <a:spLocks noGrp="1"/>
          </p:cNvSpPr>
          <p:nvPr>
            <p:ph type="dgm" sz="quarter" idx="47" hasCustomPrompt="1"/>
          </p:nvPr>
        </p:nvSpPr>
        <p:spPr>
          <a:xfrm>
            <a:off x="2365084" y="3365501"/>
            <a:ext cx="46800" cy="72072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5" name="SmartArt Placeholder 2057"/>
          <p:cNvSpPr>
            <a:spLocks noGrp="1"/>
          </p:cNvSpPr>
          <p:nvPr>
            <p:ph type="dgm" sz="quarter" idx="46" hasCustomPrompt="1"/>
          </p:nvPr>
        </p:nvSpPr>
        <p:spPr>
          <a:xfrm>
            <a:off x="4885810" y="3365501"/>
            <a:ext cx="46800" cy="72072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3851275" y="1435574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427538" y="1417340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3851275" y="467028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427538" y="448149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331640" y="1435574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 algn="ctr">
              <a:buNone/>
              <a:defRPr sz="600">
                <a:latin typeface="+mn-lt"/>
                <a:ea typeface="A030" pitchFamily="2" charset="0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907903" y="1417340"/>
            <a:ext cx="1583977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3851275" y="2409782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4427538" y="2391548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1331640" y="2410650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 algn="ctr">
              <a:buNone/>
              <a:defRPr sz="600">
                <a:latin typeface="+mn-lt"/>
                <a:ea typeface="A030" pitchFamily="2" charset="0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907903" y="2391548"/>
            <a:ext cx="1583977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6227985" y="2409782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6804248" y="2391548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2410669" y="3365501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2986932" y="3347267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4931841" y="3365501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5507658" y="3347267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2410868" y="4285363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 algn="ctr">
              <a:buNone/>
              <a:defRPr sz="600">
                <a:latin typeface="+mn-lt"/>
                <a:ea typeface="A030" pitchFamily="2" charset="0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2987131" y="4271011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4932040" y="4285363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5507857" y="4271011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66" name="SmartArt Placeholder 2057"/>
          <p:cNvSpPr>
            <a:spLocks noGrp="1"/>
          </p:cNvSpPr>
          <p:nvPr>
            <p:ph type="dgm" sz="quarter" idx="44" hasCustomPrompt="1"/>
          </p:nvPr>
        </p:nvSpPr>
        <p:spPr>
          <a:xfrm>
            <a:off x="2363944" y="4285363"/>
            <a:ext cx="46800" cy="720725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67" name="SmartArt Placeholder 2057"/>
          <p:cNvSpPr>
            <a:spLocks noGrp="1"/>
          </p:cNvSpPr>
          <p:nvPr>
            <p:ph type="dgm" sz="quarter" idx="45" hasCustomPrompt="1"/>
          </p:nvPr>
        </p:nvSpPr>
        <p:spPr>
          <a:xfrm>
            <a:off x="4885240" y="4285363"/>
            <a:ext cx="46800" cy="720725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68" name="SmartArt Placeholder 2057"/>
          <p:cNvSpPr>
            <a:spLocks noGrp="1"/>
          </p:cNvSpPr>
          <p:nvPr>
            <p:ph type="dgm" sz="quarter" idx="51" hasCustomPrompt="1"/>
          </p:nvPr>
        </p:nvSpPr>
        <p:spPr>
          <a:xfrm>
            <a:off x="1284195" y="1435574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69" name="SmartArt Placeholder 2057"/>
          <p:cNvSpPr>
            <a:spLocks noGrp="1"/>
          </p:cNvSpPr>
          <p:nvPr>
            <p:ph type="dgm" sz="quarter" idx="55" hasCustomPrompt="1"/>
          </p:nvPr>
        </p:nvSpPr>
        <p:spPr>
          <a:xfrm>
            <a:off x="6181384" y="2409782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70" name="SmartArt Placeholder 2057"/>
          <p:cNvSpPr>
            <a:spLocks noGrp="1"/>
          </p:cNvSpPr>
          <p:nvPr>
            <p:ph type="dgm" sz="quarter" idx="56" hasCustomPrompt="1"/>
          </p:nvPr>
        </p:nvSpPr>
        <p:spPr>
          <a:xfrm>
            <a:off x="6174247" y="1435574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71" name="Picture Placeholder 2"/>
          <p:cNvSpPr>
            <a:spLocks noGrp="1"/>
          </p:cNvSpPr>
          <p:nvPr>
            <p:ph type="pic" sz="quarter" idx="57" hasCustomPrompt="1"/>
          </p:nvPr>
        </p:nvSpPr>
        <p:spPr>
          <a:xfrm>
            <a:off x="6220402" y="1435574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796665" y="1417340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7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9" name="SmartArt Placeholder 2057"/>
          <p:cNvSpPr>
            <a:spLocks noGrp="1"/>
          </p:cNvSpPr>
          <p:nvPr>
            <p:ph type="dgm" sz="quarter" idx="60" hasCustomPrompt="1"/>
          </p:nvPr>
        </p:nvSpPr>
        <p:spPr>
          <a:xfrm>
            <a:off x="3805690" y="475654"/>
            <a:ext cx="46800" cy="720725"/>
          </a:xfrm>
          <a:prstGeom prst="rect">
            <a:avLst/>
          </a:prstGeom>
          <a:solidFill>
            <a:srgbClr val="C4D600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3643008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 slide: 5 y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/>
          </p:cNvSpPr>
          <p:nvPr>
            <p:ph type="pic" sz="quarter" idx="11"/>
          </p:nvPr>
        </p:nvSpPr>
        <p:spPr>
          <a:xfrm>
            <a:off x="3727111" y="1449567"/>
            <a:ext cx="1600494" cy="1905796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Rectangle 8"/>
          <p:cNvSpPr>
            <a:spLocks noGrp="1"/>
          </p:cNvSpPr>
          <p:nvPr>
            <p:ph type="pic" sz="quarter" idx="16"/>
          </p:nvPr>
        </p:nvSpPr>
        <p:spPr>
          <a:xfrm>
            <a:off x="5416426" y="1449567"/>
            <a:ext cx="1579902" cy="1905796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pic" sz="quarter" idx="17"/>
          </p:nvPr>
        </p:nvSpPr>
        <p:spPr>
          <a:xfrm>
            <a:off x="7085150" y="1449567"/>
            <a:ext cx="1588710" cy="1905796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8"/>
          <p:cNvSpPr>
            <a:spLocks noGrp="1"/>
          </p:cNvSpPr>
          <p:nvPr>
            <p:ph type="pic" sz="quarter" idx="22"/>
          </p:nvPr>
        </p:nvSpPr>
        <p:spPr>
          <a:xfrm>
            <a:off x="2107809" y="1449567"/>
            <a:ext cx="1530481" cy="1905796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3" name="Rectangle 8"/>
          <p:cNvSpPr>
            <a:spLocks noGrp="1"/>
          </p:cNvSpPr>
          <p:nvPr>
            <p:ph type="pic" sz="quarter" idx="24"/>
          </p:nvPr>
        </p:nvSpPr>
        <p:spPr>
          <a:xfrm>
            <a:off x="467432" y="1449567"/>
            <a:ext cx="1551556" cy="1905796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5" name="Rectangle 6"/>
          <p:cNvSpPr>
            <a:spLocks noGrp="1"/>
          </p:cNvSpPr>
          <p:nvPr>
            <p:ph type="body" sz="quarter" idx="25" hasCustomPrompt="1"/>
          </p:nvPr>
        </p:nvSpPr>
        <p:spPr>
          <a:xfrm>
            <a:off x="473911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35" name="Rectangle 6"/>
          <p:cNvSpPr>
            <a:spLocks noGrp="1"/>
          </p:cNvSpPr>
          <p:nvPr>
            <p:ph type="body" sz="quarter" idx="35" hasCustomPrompt="1"/>
          </p:nvPr>
        </p:nvSpPr>
        <p:spPr>
          <a:xfrm>
            <a:off x="46990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2" name="Rectangle 6"/>
          <p:cNvSpPr>
            <a:spLocks noGrp="1"/>
          </p:cNvSpPr>
          <p:nvPr>
            <p:ph type="body" sz="quarter" idx="60" hasCustomPrompt="1"/>
          </p:nvPr>
        </p:nvSpPr>
        <p:spPr>
          <a:xfrm>
            <a:off x="2107964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4" name="Rectangle 6"/>
          <p:cNvSpPr>
            <a:spLocks noGrp="1"/>
          </p:cNvSpPr>
          <p:nvPr>
            <p:ph type="body" sz="quarter" idx="62" hasCustomPrompt="1"/>
          </p:nvPr>
        </p:nvSpPr>
        <p:spPr>
          <a:xfrm>
            <a:off x="3737950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6" name="Rectangle 6"/>
          <p:cNvSpPr>
            <a:spLocks noGrp="1"/>
          </p:cNvSpPr>
          <p:nvPr>
            <p:ph type="body" sz="quarter" idx="64" hasCustomPrompt="1"/>
          </p:nvPr>
        </p:nvSpPr>
        <p:spPr>
          <a:xfrm>
            <a:off x="5420443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8" name="Rectangle 6"/>
          <p:cNvSpPr>
            <a:spLocks noGrp="1"/>
          </p:cNvSpPr>
          <p:nvPr>
            <p:ph type="body" sz="quarter" idx="66" hasCustomPrompt="1"/>
          </p:nvPr>
        </p:nvSpPr>
        <p:spPr>
          <a:xfrm>
            <a:off x="7092036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465086" y="1426394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6"/>
          <p:cNvSpPr>
            <a:spLocks noGrp="1"/>
          </p:cNvSpPr>
          <p:nvPr>
            <p:ph type="body" sz="quarter" idx="67" hasCustomPrompt="1"/>
          </p:nvPr>
        </p:nvSpPr>
        <p:spPr>
          <a:xfrm>
            <a:off x="211272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7" name="Rectangle 6"/>
          <p:cNvSpPr>
            <a:spLocks noGrp="1"/>
          </p:cNvSpPr>
          <p:nvPr>
            <p:ph type="body" sz="quarter" idx="68" hasCustomPrompt="1"/>
          </p:nvPr>
        </p:nvSpPr>
        <p:spPr>
          <a:xfrm>
            <a:off x="3719377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8" name="Rectangle 6"/>
          <p:cNvSpPr>
            <a:spLocks noGrp="1"/>
          </p:cNvSpPr>
          <p:nvPr>
            <p:ph type="body" sz="quarter" idx="69" hasCustomPrompt="1"/>
          </p:nvPr>
        </p:nvSpPr>
        <p:spPr>
          <a:xfrm>
            <a:off x="5413858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Rectangle 6"/>
          <p:cNvSpPr>
            <a:spLocks noGrp="1"/>
          </p:cNvSpPr>
          <p:nvPr>
            <p:ph type="body" sz="quarter" idx="70" hasCustomPrompt="1"/>
          </p:nvPr>
        </p:nvSpPr>
        <p:spPr>
          <a:xfrm>
            <a:off x="7077343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409677"/>
            <a:ext cx="494631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(Timeline slide: 5 </a:t>
            </a:r>
            <a:r>
              <a:rPr lang="en-GB" err="1"/>
              <a:t>yrs</a:t>
            </a:r>
            <a:r>
              <a:rPr lang="en-GB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85989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  <p:bldP spid="15" grpId="0" animBg="1"/>
      <p:bldP spid="23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: 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344613"/>
            <a:ext cx="9144000" cy="4370386"/>
          </a:xfrm>
          <a:prstGeom prst="rect">
            <a:avLst/>
          </a:prstGeom>
        </p:spPr>
        <p:txBody>
          <a:bodyPr lIns="5760000" tIns="0" rIns="0" bIns="0" anchor="t"/>
          <a:lstStyle>
            <a:lvl1pPr marL="0" indent="0" algn="l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273003"/>
            <a:ext cx="4320480" cy="1712361"/>
          </a:xfrm>
          <a:prstGeom prst="rect">
            <a:avLst/>
          </a:prstGeom>
          <a:solidFill>
            <a:schemeClr val="bg2"/>
          </a:solidFill>
        </p:spPr>
        <p:txBody>
          <a:bodyPr wrap="square" lIns="180000" tIns="36000" rIns="180000" bIns="720000" anchor="t">
            <a:spAutoFit/>
          </a:bodyPr>
          <a:lstStyle>
            <a:lvl1pPr algn="l">
              <a:lnSpc>
                <a:spcPts val="3700"/>
              </a:lnSpc>
              <a:defRPr lang="en-US" sz="3600" b="1" i="0" kern="1200" cap="none" spc="0" baseline="0" dirty="0" smtClean="0">
                <a:solidFill>
                  <a:schemeClr val="tx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3" y="2152660"/>
            <a:ext cx="2952328" cy="648072"/>
          </a:xfrm>
          <a:prstGeom prst="rect">
            <a:avLst/>
          </a:prstGeom>
        </p:spPr>
        <p:txBody>
          <a:bodyPr lIns="0" tIns="504000" rIns="0" bIns="0"/>
          <a:lstStyle>
            <a:lvl1pPr marL="0" indent="0" algn="l">
              <a:buNone/>
              <a:defRPr lang="en-GB" sz="12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CA65A-A590-4577-9C3E-CD83E2A7A9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0003" y="609422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lang="en-GB" sz="10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1C0998-640E-4200-A7CC-B0EDD2F699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409228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02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 slide: 10 y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/>
          </p:cNvSpPr>
          <p:nvPr>
            <p:ph type="pic" sz="quarter" idx="11"/>
          </p:nvPr>
        </p:nvSpPr>
        <p:spPr>
          <a:xfrm>
            <a:off x="3727111" y="1449567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Rectangle 8"/>
          <p:cNvSpPr>
            <a:spLocks noGrp="1"/>
          </p:cNvSpPr>
          <p:nvPr>
            <p:ph type="pic" sz="quarter" idx="16"/>
          </p:nvPr>
        </p:nvSpPr>
        <p:spPr>
          <a:xfrm>
            <a:off x="5416426" y="1449567"/>
            <a:ext cx="1579902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pic" sz="quarter" idx="17"/>
          </p:nvPr>
        </p:nvSpPr>
        <p:spPr>
          <a:xfrm>
            <a:off x="7085150" y="1449567"/>
            <a:ext cx="1588710" cy="1182088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8"/>
          <p:cNvSpPr>
            <a:spLocks noGrp="1"/>
          </p:cNvSpPr>
          <p:nvPr>
            <p:ph type="pic" sz="quarter" idx="22"/>
          </p:nvPr>
        </p:nvSpPr>
        <p:spPr>
          <a:xfrm>
            <a:off x="2107809" y="1449567"/>
            <a:ext cx="1530481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3" name="Rectangle 8"/>
          <p:cNvSpPr>
            <a:spLocks noGrp="1"/>
          </p:cNvSpPr>
          <p:nvPr>
            <p:ph type="pic" sz="quarter" idx="24"/>
          </p:nvPr>
        </p:nvSpPr>
        <p:spPr>
          <a:xfrm>
            <a:off x="467432" y="1449567"/>
            <a:ext cx="1551556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5" name="Rectangle 6"/>
          <p:cNvSpPr>
            <a:spLocks noGrp="1"/>
          </p:cNvSpPr>
          <p:nvPr>
            <p:ph type="body" sz="quarter" idx="25" hasCustomPrompt="1"/>
          </p:nvPr>
        </p:nvSpPr>
        <p:spPr>
          <a:xfrm>
            <a:off x="473911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35" name="Rectangle 6"/>
          <p:cNvSpPr>
            <a:spLocks noGrp="1"/>
          </p:cNvSpPr>
          <p:nvPr>
            <p:ph type="body" sz="quarter" idx="35" hasCustomPrompt="1"/>
          </p:nvPr>
        </p:nvSpPr>
        <p:spPr>
          <a:xfrm>
            <a:off x="46990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2" name="Rectangle 6"/>
          <p:cNvSpPr>
            <a:spLocks noGrp="1"/>
          </p:cNvSpPr>
          <p:nvPr>
            <p:ph type="body" sz="quarter" idx="60" hasCustomPrompt="1"/>
          </p:nvPr>
        </p:nvSpPr>
        <p:spPr>
          <a:xfrm>
            <a:off x="2107964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4" name="Rectangle 6"/>
          <p:cNvSpPr>
            <a:spLocks noGrp="1"/>
          </p:cNvSpPr>
          <p:nvPr>
            <p:ph type="body" sz="quarter" idx="62" hasCustomPrompt="1"/>
          </p:nvPr>
        </p:nvSpPr>
        <p:spPr>
          <a:xfrm>
            <a:off x="3737950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6" name="Rectangle 6"/>
          <p:cNvSpPr>
            <a:spLocks noGrp="1"/>
          </p:cNvSpPr>
          <p:nvPr>
            <p:ph type="body" sz="quarter" idx="64" hasCustomPrompt="1"/>
          </p:nvPr>
        </p:nvSpPr>
        <p:spPr>
          <a:xfrm>
            <a:off x="5420443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8" name="Rectangle 6"/>
          <p:cNvSpPr>
            <a:spLocks noGrp="1"/>
          </p:cNvSpPr>
          <p:nvPr>
            <p:ph type="body" sz="quarter" idx="66" hasCustomPrompt="1"/>
          </p:nvPr>
        </p:nvSpPr>
        <p:spPr>
          <a:xfrm>
            <a:off x="7092036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465086" y="1426394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6"/>
          <p:cNvSpPr>
            <a:spLocks noGrp="1"/>
          </p:cNvSpPr>
          <p:nvPr>
            <p:ph type="body" sz="quarter" idx="67" hasCustomPrompt="1"/>
          </p:nvPr>
        </p:nvSpPr>
        <p:spPr>
          <a:xfrm>
            <a:off x="211272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7" name="Rectangle 6"/>
          <p:cNvSpPr>
            <a:spLocks noGrp="1"/>
          </p:cNvSpPr>
          <p:nvPr>
            <p:ph type="body" sz="quarter" idx="68" hasCustomPrompt="1"/>
          </p:nvPr>
        </p:nvSpPr>
        <p:spPr>
          <a:xfrm>
            <a:off x="3719377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8" name="Rectangle 6"/>
          <p:cNvSpPr>
            <a:spLocks noGrp="1"/>
          </p:cNvSpPr>
          <p:nvPr>
            <p:ph type="body" sz="quarter" idx="69" hasCustomPrompt="1"/>
          </p:nvPr>
        </p:nvSpPr>
        <p:spPr>
          <a:xfrm>
            <a:off x="5413858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Rectangle 6"/>
          <p:cNvSpPr>
            <a:spLocks noGrp="1"/>
          </p:cNvSpPr>
          <p:nvPr>
            <p:ph type="body" sz="quarter" idx="70" hasCustomPrompt="1"/>
          </p:nvPr>
        </p:nvSpPr>
        <p:spPr>
          <a:xfrm>
            <a:off x="7077343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74" name="Rectangle 8"/>
          <p:cNvSpPr>
            <a:spLocks noGrp="1"/>
          </p:cNvSpPr>
          <p:nvPr>
            <p:ph type="pic" sz="quarter" idx="71"/>
          </p:nvPr>
        </p:nvSpPr>
        <p:spPr>
          <a:xfrm>
            <a:off x="3727111" y="3531946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5" name="Rectangle 8"/>
          <p:cNvSpPr>
            <a:spLocks noGrp="1"/>
          </p:cNvSpPr>
          <p:nvPr>
            <p:ph type="pic" sz="quarter" idx="72"/>
          </p:nvPr>
        </p:nvSpPr>
        <p:spPr>
          <a:xfrm>
            <a:off x="5416426" y="3531946"/>
            <a:ext cx="1579902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6" name="Rectangle 8"/>
          <p:cNvSpPr>
            <a:spLocks noGrp="1"/>
          </p:cNvSpPr>
          <p:nvPr>
            <p:ph type="pic" sz="quarter" idx="73"/>
          </p:nvPr>
        </p:nvSpPr>
        <p:spPr>
          <a:xfrm>
            <a:off x="7085150" y="3531946"/>
            <a:ext cx="1588710" cy="1182088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7" name="Rectangle 8"/>
          <p:cNvSpPr>
            <a:spLocks noGrp="1"/>
          </p:cNvSpPr>
          <p:nvPr>
            <p:ph type="pic" sz="quarter" idx="74"/>
          </p:nvPr>
        </p:nvSpPr>
        <p:spPr>
          <a:xfrm>
            <a:off x="2107809" y="3531946"/>
            <a:ext cx="1530481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8" name="Rectangle 8"/>
          <p:cNvSpPr>
            <a:spLocks noGrp="1"/>
          </p:cNvSpPr>
          <p:nvPr>
            <p:ph type="pic" sz="quarter" idx="75"/>
          </p:nvPr>
        </p:nvSpPr>
        <p:spPr>
          <a:xfrm>
            <a:off x="467432" y="3531946"/>
            <a:ext cx="1551556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9" name="Rectangle 6"/>
          <p:cNvSpPr>
            <a:spLocks noGrp="1"/>
          </p:cNvSpPr>
          <p:nvPr>
            <p:ph type="body" sz="quarter" idx="76" hasCustomPrompt="1"/>
          </p:nvPr>
        </p:nvSpPr>
        <p:spPr>
          <a:xfrm>
            <a:off x="473911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0" name="Rectangle 6"/>
          <p:cNvSpPr>
            <a:spLocks noGrp="1"/>
          </p:cNvSpPr>
          <p:nvPr>
            <p:ph type="body" sz="quarter" idx="77" hasCustomPrompt="1"/>
          </p:nvPr>
        </p:nvSpPr>
        <p:spPr>
          <a:xfrm>
            <a:off x="469899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1" name="Rectangle 6"/>
          <p:cNvSpPr>
            <a:spLocks noGrp="1"/>
          </p:cNvSpPr>
          <p:nvPr>
            <p:ph type="body" sz="quarter" idx="78" hasCustomPrompt="1"/>
          </p:nvPr>
        </p:nvSpPr>
        <p:spPr>
          <a:xfrm>
            <a:off x="2107964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2" name="Rectangle 6"/>
          <p:cNvSpPr>
            <a:spLocks noGrp="1"/>
          </p:cNvSpPr>
          <p:nvPr>
            <p:ph type="body" sz="quarter" idx="79" hasCustomPrompt="1"/>
          </p:nvPr>
        </p:nvSpPr>
        <p:spPr>
          <a:xfrm>
            <a:off x="3737950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3" name="Rectangle 6"/>
          <p:cNvSpPr>
            <a:spLocks noGrp="1"/>
          </p:cNvSpPr>
          <p:nvPr>
            <p:ph type="body" sz="quarter" idx="80" hasCustomPrompt="1"/>
          </p:nvPr>
        </p:nvSpPr>
        <p:spPr>
          <a:xfrm>
            <a:off x="5420443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4" name="Rectangle 6"/>
          <p:cNvSpPr>
            <a:spLocks noGrp="1"/>
          </p:cNvSpPr>
          <p:nvPr>
            <p:ph type="body" sz="quarter" idx="81" hasCustomPrompt="1"/>
          </p:nvPr>
        </p:nvSpPr>
        <p:spPr>
          <a:xfrm>
            <a:off x="7092036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cxnSp>
        <p:nvCxnSpPr>
          <p:cNvPr id="85" name="Straight Connector 84"/>
          <p:cNvCxnSpPr/>
          <p:nvPr userDrawn="1"/>
        </p:nvCxnSpPr>
        <p:spPr>
          <a:xfrm flipH="1">
            <a:off x="465086" y="3508773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Rectangle 6"/>
          <p:cNvSpPr>
            <a:spLocks noGrp="1"/>
          </p:cNvSpPr>
          <p:nvPr>
            <p:ph type="body" sz="quarter" idx="82" hasCustomPrompt="1"/>
          </p:nvPr>
        </p:nvSpPr>
        <p:spPr>
          <a:xfrm>
            <a:off x="2112719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7" name="Rectangle 6"/>
          <p:cNvSpPr>
            <a:spLocks noGrp="1"/>
          </p:cNvSpPr>
          <p:nvPr>
            <p:ph type="body" sz="quarter" idx="83" hasCustomPrompt="1"/>
          </p:nvPr>
        </p:nvSpPr>
        <p:spPr>
          <a:xfrm>
            <a:off x="3719377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8" name="Rectangle 6"/>
          <p:cNvSpPr>
            <a:spLocks noGrp="1"/>
          </p:cNvSpPr>
          <p:nvPr>
            <p:ph type="body" sz="quarter" idx="84" hasCustomPrompt="1"/>
          </p:nvPr>
        </p:nvSpPr>
        <p:spPr>
          <a:xfrm>
            <a:off x="5413858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9" name="Rectangle 6"/>
          <p:cNvSpPr>
            <a:spLocks noGrp="1"/>
          </p:cNvSpPr>
          <p:nvPr>
            <p:ph type="body" sz="quarter" idx="85" hasCustomPrompt="1"/>
          </p:nvPr>
        </p:nvSpPr>
        <p:spPr>
          <a:xfrm>
            <a:off x="7077343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409677"/>
            <a:ext cx="494631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(Timeline slide: 10 </a:t>
            </a:r>
            <a:r>
              <a:rPr lang="en-GB" err="1"/>
              <a:t>yrs</a:t>
            </a:r>
            <a:r>
              <a:rPr lang="en-GB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06928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  <p:bldP spid="15" grpId="0" animBg="1"/>
      <p:bldP spid="23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animBg="1"/>
      <p:bldP spid="76" grpId="0"/>
      <p:bldP spid="77" grpId="0" animBg="1"/>
      <p:bldP spid="78" grpId="0" animBg="1"/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/>
          </p:cNvSpPr>
          <p:nvPr>
            <p:ph type="pic" sz="quarter" idx="11"/>
          </p:nvPr>
        </p:nvSpPr>
        <p:spPr>
          <a:xfrm>
            <a:off x="3727111" y="1348507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4" name="Rectangle 6"/>
          <p:cNvSpPr>
            <a:spLocks noGrp="1"/>
          </p:cNvSpPr>
          <p:nvPr>
            <p:ph type="body" sz="quarter" idx="62" hasCustomPrompt="1"/>
          </p:nvPr>
        </p:nvSpPr>
        <p:spPr>
          <a:xfrm>
            <a:off x="3727111" y="265293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3727112" y="2544821"/>
            <a:ext cx="1600493" cy="745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Rectangle 8"/>
          <p:cNvSpPr>
            <a:spLocks noGrp="1"/>
          </p:cNvSpPr>
          <p:nvPr>
            <p:ph type="pic" sz="quarter" idx="71"/>
          </p:nvPr>
        </p:nvSpPr>
        <p:spPr>
          <a:xfrm>
            <a:off x="3727111" y="3148707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5" name="Rectangle 8"/>
          <p:cNvSpPr>
            <a:spLocks noGrp="1"/>
          </p:cNvSpPr>
          <p:nvPr>
            <p:ph type="pic" sz="quarter" idx="72"/>
          </p:nvPr>
        </p:nvSpPr>
        <p:spPr>
          <a:xfrm>
            <a:off x="5416426" y="3148707"/>
            <a:ext cx="1579902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6" name="Rectangle 8"/>
          <p:cNvSpPr>
            <a:spLocks noGrp="1"/>
          </p:cNvSpPr>
          <p:nvPr>
            <p:ph type="pic" sz="quarter" idx="73"/>
          </p:nvPr>
        </p:nvSpPr>
        <p:spPr>
          <a:xfrm>
            <a:off x="7085150" y="3148707"/>
            <a:ext cx="1588710" cy="1182088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7" name="Rectangle 8"/>
          <p:cNvSpPr>
            <a:spLocks noGrp="1"/>
          </p:cNvSpPr>
          <p:nvPr>
            <p:ph type="pic" sz="quarter" idx="74"/>
          </p:nvPr>
        </p:nvSpPr>
        <p:spPr>
          <a:xfrm>
            <a:off x="2107809" y="3148707"/>
            <a:ext cx="1530481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8" name="Rectangle 8"/>
          <p:cNvSpPr>
            <a:spLocks noGrp="1"/>
          </p:cNvSpPr>
          <p:nvPr>
            <p:ph type="pic" sz="quarter" idx="75"/>
          </p:nvPr>
        </p:nvSpPr>
        <p:spPr>
          <a:xfrm>
            <a:off x="467432" y="3148707"/>
            <a:ext cx="1551556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9" name="Rectangle 6"/>
          <p:cNvSpPr>
            <a:spLocks noGrp="1"/>
          </p:cNvSpPr>
          <p:nvPr>
            <p:ph type="body" sz="quarter" idx="76" hasCustomPrompt="1"/>
          </p:nvPr>
        </p:nvSpPr>
        <p:spPr>
          <a:xfrm>
            <a:off x="473911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sp>
        <p:nvSpPr>
          <p:cNvPr id="81" name="Rectangle 6"/>
          <p:cNvSpPr>
            <a:spLocks noGrp="1"/>
          </p:cNvSpPr>
          <p:nvPr>
            <p:ph type="body" sz="quarter" idx="78" hasCustomPrompt="1"/>
          </p:nvPr>
        </p:nvSpPr>
        <p:spPr>
          <a:xfrm>
            <a:off x="2107964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sp>
        <p:nvSpPr>
          <p:cNvPr id="82" name="Rectangle 6"/>
          <p:cNvSpPr>
            <a:spLocks noGrp="1"/>
          </p:cNvSpPr>
          <p:nvPr>
            <p:ph type="body" sz="quarter" idx="79" hasCustomPrompt="1"/>
          </p:nvPr>
        </p:nvSpPr>
        <p:spPr>
          <a:xfrm>
            <a:off x="3737950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sp>
        <p:nvSpPr>
          <p:cNvPr id="83" name="Rectangle 6"/>
          <p:cNvSpPr>
            <a:spLocks noGrp="1"/>
          </p:cNvSpPr>
          <p:nvPr>
            <p:ph type="body" sz="quarter" idx="80" hasCustomPrompt="1"/>
          </p:nvPr>
        </p:nvSpPr>
        <p:spPr>
          <a:xfrm>
            <a:off x="5420443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sp>
        <p:nvSpPr>
          <p:cNvPr id="84" name="Rectangle 6"/>
          <p:cNvSpPr>
            <a:spLocks noGrp="1"/>
          </p:cNvSpPr>
          <p:nvPr>
            <p:ph type="body" sz="quarter" idx="81" hasCustomPrompt="1"/>
          </p:nvPr>
        </p:nvSpPr>
        <p:spPr>
          <a:xfrm>
            <a:off x="7092036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cxnSp>
        <p:nvCxnSpPr>
          <p:cNvPr id="85" name="Straight Connector 84"/>
          <p:cNvCxnSpPr/>
          <p:nvPr userDrawn="1"/>
        </p:nvCxnSpPr>
        <p:spPr>
          <a:xfrm flipH="1">
            <a:off x="465086" y="4350665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09677"/>
            <a:ext cx="4824534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(Meet the team slide)</a:t>
            </a:r>
          </a:p>
        </p:txBody>
      </p:sp>
    </p:spTree>
    <p:extLst>
      <p:ext uri="{BB962C8B-B14F-4D97-AF65-F5344CB8AC3E}">
        <p14:creationId xmlns:p14="http://schemas.microsoft.com/office/powerpoint/2010/main" val="19140225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animBg="1"/>
      <p:bldP spid="76" grpId="0"/>
      <p:bldP spid="77" grpId="0" animBg="1"/>
      <p:bldP spid="78" grpId="0" animBg="1"/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A: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2370024"/>
            <a:ext cx="3814067" cy="112851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lnSpc>
                <a:spcPts val="440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 sz="4800" b="1" baseline="0"/>
            </a:lvl2pPr>
          </a:lstStyle>
          <a:p>
            <a:pPr lvl="0"/>
            <a:r>
              <a:rPr lang="en-GB"/>
              <a:t>ADD STATEMENT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931667" y="2677512"/>
            <a:ext cx="3744021" cy="33855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supporting text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95623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B: Secto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848896"/>
            <a:ext cx="8206556" cy="11049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4400"/>
              </a:lnSpc>
              <a:defRPr sz="5000" b="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STATEMENT 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409228"/>
            <a:ext cx="8205788" cy="2876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spc="1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/>
              <a:t>ADD SECTOR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2026856"/>
            <a:ext cx="8205788" cy="43204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200"/>
              </a:spcAft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project name and location here</a:t>
            </a:r>
          </a:p>
        </p:txBody>
      </p:sp>
    </p:spTree>
    <p:extLst>
      <p:ext uri="{BB962C8B-B14F-4D97-AF65-F5344CB8AC3E}">
        <p14:creationId xmlns:p14="http://schemas.microsoft.com/office/powerpoint/2010/main" val="293602667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C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901081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D: Full page im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93910" y="-40989"/>
            <a:ext cx="2268000" cy="97331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800" b="0" i="0" cap="none" spc="0" baseline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ADD SECTOR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3910" y="424665"/>
            <a:ext cx="2268000" cy="507665"/>
          </a:xfrm>
          <a:prstGeom prst="rect">
            <a:avLst/>
          </a:prstGeom>
          <a:noFill/>
        </p:spPr>
        <p:txBody>
          <a:bodyPr wrap="square" lIns="180000" tIns="72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291138" y="4729981"/>
            <a:ext cx="3384550" cy="14374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7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sz="700"/>
              <a:t>Add image credit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074713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D: Full page imag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588224" y="-40989"/>
            <a:ext cx="2268000" cy="97332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800" b="0" i="0" cap="none" spc="0" baseline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ADD SECTOR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588224" y="424764"/>
            <a:ext cx="2268000" cy="507567"/>
          </a:xfrm>
          <a:prstGeom prst="rect">
            <a:avLst/>
          </a:prstGeom>
          <a:noFill/>
        </p:spPr>
        <p:txBody>
          <a:bodyPr wrap="square" lIns="180000" tIns="72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291138" y="4729981"/>
            <a:ext cx="3384550" cy="14374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7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sz="700"/>
              <a:t>Add image credit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506977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72627" y="5318616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1976-2021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2324" y="3145334"/>
            <a:ext cx="6264275" cy="5042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2000" baseline="0">
                <a:latin typeface="+mj-lt"/>
              </a:defRPr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We’d love to hear from you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1350964"/>
            <a:ext cx="6260740" cy="161982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ts val="4200"/>
              </a:lnSpc>
              <a:defRPr sz="3800" b="1" baseline="0">
                <a:latin typeface="+mn-lt"/>
              </a:defRPr>
            </a:lvl1pPr>
          </a:lstStyle>
          <a:p>
            <a:r>
              <a:rPr lang="en-US"/>
              <a:t>JUMP ON BOARD!</a:t>
            </a:r>
            <a:endParaRPr lang="en-GB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1848" y="4100686"/>
            <a:ext cx="4100152" cy="45713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lang="en-GB" sz="1600" b="1" i="0" kern="1200" cap="none" spc="0" baseline="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contact name </a:t>
            </a:r>
            <a:br>
              <a:rPr lang="en-US"/>
            </a:br>
            <a:r>
              <a:rPr lang="en-US"/>
              <a:t>and email address </a:t>
            </a:r>
            <a:br>
              <a:rPr lang="en-US"/>
            </a:br>
            <a:endParaRPr lang="en-GB"/>
          </a:p>
        </p:txBody>
      </p:sp>
      <p:sp>
        <p:nvSpPr>
          <p:cNvPr id="6" name="TextBox 5">
            <a:hlinkClick r:id="rId2"/>
          </p:cNvPr>
          <p:cNvSpPr txBox="1"/>
          <p:nvPr userDrawn="1"/>
        </p:nvSpPr>
        <p:spPr>
          <a:xfrm>
            <a:off x="468313" y="4816232"/>
            <a:ext cx="23762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>
                <a:latin typeface="+mn-lt"/>
              </a:rPr>
              <a:t>www.burohappold.com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37A639-A27E-409A-BD46-8179CB5DF1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5472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900" b="1" cap="none" spc="0" baseline="0">
                <a:solidFill>
                  <a:schemeClr val="bg1">
                    <a:lumMod val="75000"/>
                  </a:scheme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6" y="553139"/>
            <a:ext cx="4824533" cy="6660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aseline="0">
                <a:latin typeface="Segoe UI Bold" panose="020B0802040204020203" pitchFamily="34" charset="0"/>
                <a:cs typeface="Segoe UI Bold" panose="020B0802040204020203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8348445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bg>
      <p:bgPr>
        <a:solidFill>
          <a:srgbClr val="DFE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372737" y="395559"/>
            <a:ext cx="8368832" cy="0"/>
          </a:xfrm>
          <a:prstGeom prst="line">
            <a:avLst/>
          </a:prstGeom>
          <a:ln w="15875">
            <a:solidFill>
              <a:srgbClr val="64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7619723" y="289744"/>
            <a:ext cx="324445" cy="1452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12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85" kern="1200" baseline="0">
                <a:solidFill>
                  <a:schemeClr val="tx1"/>
                </a:solidFill>
                <a:latin typeface="Akkurat-Light" panose="02000503030000020004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451" baseline="0">
                <a:solidFill>
                  <a:srgbClr val="3C3C3B"/>
                </a:solidFill>
                <a:latin typeface="Replica Std" panose="020B0504020101020102" pitchFamily="34" charset="0"/>
              </a:rPr>
              <a:t>GRIMSHAW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>
          <a:xfrm>
            <a:off x="371476" y="1379803"/>
            <a:ext cx="4119563" cy="39012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3468" rtl="0" eaLnBrk="1" latinLnBrk="0" hangingPunct="1">
              <a:lnSpc>
                <a:spcPts val="1504"/>
              </a:lnSpc>
              <a:spcBef>
                <a:spcPct val="0"/>
              </a:spcBef>
              <a:buNone/>
              <a:defRPr lang="en-US" sz="1128" kern="1200" baseline="0" dirty="0" smtClean="0">
                <a:solidFill>
                  <a:schemeClr val="tx1"/>
                </a:solidFill>
                <a:latin typeface="Replica Std Light" panose="020B0404020101020102" pitchFamily="34" charset="0"/>
                <a:ea typeface="+mj-ea"/>
                <a:cs typeface="+mj-cs"/>
              </a:defRPr>
            </a:lvl1pPr>
            <a:lvl2pPr marL="0" indent="0" algn="l" defTabSz="683468" rtl="0" eaLnBrk="1" latinLnBrk="0" hangingPunct="1">
              <a:lnSpc>
                <a:spcPts val="1504"/>
              </a:lnSpc>
              <a:spcBef>
                <a:spcPct val="0"/>
              </a:spcBef>
              <a:buNone/>
              <a:defRPr lang="en-US" sz="1128" kern="1200" baseline="0" dirty="0" smtClean="0">
                <a:solidFill>
                  <a:schemeClr val="tx1"/>
                </a:solidFill>
                <a:latin typeface="Replica Std Light" panose="020B0404020101020102" pitchFamily="34" charset="0"/>
                <a:ea typeface="+mj-ea"/>
                <a:cs typeface="+mj-cs"/>
              </a:defRPr>
            </a:lvl2pPr>
            <a:lvl3pPr marL="0" indent="0" algn="l" defTabSz="683468" rtl="0" eaLnBrk="1" latinLnBrk="0" hangingPunct="1">
              <a:lnSpc>
                <a:spcPts val="1504"/>
              </a:lnSpc>
              <a:spcBef>
                <a:spcPct val="0"/>
              </a:spcBef>
              <a:buNone/>
              <a:defRPr lang="en-US" sz="1128" kern="1200" baseline="0" dirty="0" smtClean="0">
                <a:solidFill>
                  <a:schemeClr val="tx1"/>
                </a:solidFill>
                <a:latin typeface="Replica Std Light" panose="020B0404020101020102" pitchFamily="34" charset="0"/>
                <a:ea typeface="+mj-ea"/>
                <a:cs typeface="+mj-cs"/>
              </a:defRPr>
            </a:lvl3pPr>
            <a:lvl4pPr marL="0" indent="0" algn="l" defTabSz="683468" rtl="0" eaLnBrk="1" latinLnBrk="0" hangingPunct="1">
              <a:lnSpc>
                <a:spcPts val="1504"/>
              </a:lnSpc>
              <a:spcBef>
                <a:spcPct val="0"/>
              </a:spcBef>
              <a:buNone/>
              <a:defRPr lang="en-US" sz="1128" kern="1200" baseline="0" dirty="0" smtClean="0">
                <a:solidFill>
                  <a:schemeClr val="tx1"/>
                </a:solidFill>
                <a:latin typeface="Replica Std Light" panose="020B0404020101020102" pitchFamily="34" charset="0"/>
                <a:ea typeface="+mj-ea"/>
                <a:cs typeface="+mj-cs"/>
              </a:defRPr>
            </a:lvl4pPr>
            <a:lvl5pPr marL="0" indent="0" algn="l" defTabSz="683468" rtl="0" eaLnBrk="1" latinLnBrk="0" hangingPunct="1">
              <a:lnSpc>
                <a:spcPts val="1504"/>
              </a:lnSpc>
              <a:spcBef>
                <a:spcPct val="0"/>
              </a:spcBef>
              <a:buNone/>
              <a:defRPr lang="en-GB" sz="1128" kern="1200" baseline="0" dirty="0">
                <a:solidFill>
                  <a:schemeClr val="tx1"/>
                </a:solidFill>
                <a:latin typeface="Replica Std Light" panose="020B0404020101020102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371475" y="539750"/>
            <a:ext cx="8370094" cy="361540"/>
          </a:xfrm>
          <a:prstGeom prst="rect">
            <a:avLst/>
          </a:prstGeom>
        </p:spPr>
        <p:txBody>
          <a:bodyPr lIns="0" tIns="0" rIns="0" bIns="0" anchor="t"/>
          <a:lstStyle>
            <a:lvl1pPr marL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800" kern="1200" baseline="0" dirty="0">
                <a:solidFill>
                  <a:schemeClr val="tx1"/>
                </a:solidFill>
                <a:latin typeface="Replica Std" panose="020B0504020101020102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475" y="921760"/>
            <a:ext cx="8370094" cy="30855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en-US" sz="1650" kern="1200" baseline="0" dirty="0" smtClean="0">
                <a:solidFill>
                  <a:srgbClr val="48AEB9"/>
                </a:solidFill>
                <a:latin typeface="Replica Std Light" panose="020B0404020101020102" pitchFamily="34" charset="0"/>
                <a:ea typeface="+mj-ea"/>
                <a:cs typeface="+mj-cs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6C4DD-9471-4504-9DD7-D45DFEDC3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24" y="285319"/>
            <a:ext cx="376760" cy="86542"/>
          </a:xfrm>
          <a:prstGeom prst="rect">
            <a:avLst/>
          </a:prstGeom>
        </p:spPr>
      </p:pic>
      <p:pic>
        <p:nvPicPr>
          <p:cNvPr id="15" name="Picture 2" descr="mace-logo - S+B">
            <a:extLst>
              <a:ext uri="{FF2B5EF4-FFF2-40B4-BE49-F238E27FC236}">
                <a16:creationId xmlns:a16="http://schemas.microsoft.com/office/drawing/2014/main" id="{65012B6A-4693-42F0-AA9A-565C6F119E3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t="22254" r="2285" b="22311"/>
          <a:stretch/>
        </p:blipFill>
        <p:spPr bwMode="auto">
          <a:xfrm>
            <a:off x="8377840" y="289743"/>
            <a:ext cx="363728" cy="7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071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1378">
          <p15:clr>
            <a:srgbClr val="FBAE40"/>
          </p15:clr>
        </p15:guide>
        <p15:guide id="3" pos="1491">
          <p15:clr>
            <a:srgbClr val="FBAE40"/>
          </p15:clr>
        </p15:guide>
        <p15:guide id="4" pos="3872">
          <p15:clr>
            <a:srgbClr val="FBAE40"/>
          </p15:clr>
        </p15:guide>
        <p15:guide id="5" pos="2593">
          <p15:clr>
            <a:srgbClr val="FBAE40"/>
          </p15:clr>
        </p15:guide>
        <p15:guide id="6" pos="3772">
          <p15:clr>
            <a:srgbClr val="FBAE40"/>
          </p15:clr>
        </p15:guide>
        <p15:guide id="7" pos="5065">
          <p15:clr>
            <a:srgbClr val="FBAE40"/>
          </p15:clr>
        </p15:guide>
        <p15:guide id="8" pos="2693">
          <p15:clr>
            <a:srgbClr val="FBAE40"/>
          </p15:clr>
        </p15:guide>
        <p15:guide id="9" pos="4961">
          <p15:clr>
            <a:srgbClr val="FBAE40"/>
          </p15:clr>
        </p15:guide>
        <p15:guide id="10" pos="7342">
          <p15:clr>
            <a:srgbClr val="FBAE40"/>
          </p15:clr>
        </p15:guide>
        <p15:guide id="11" pos="6276">
          <p15:clr>
            <a:srgbClr val="FBAE40"/>
          </p15:clr>
        </p15:guide>
        <p15:guide id="12" pos="6163">
          <p15:clr>
            <a:srgbClr val="FBAE40"/>
          </p15:clr>
        </p15:guide>
        <p15:guide id="13" orient="horz" pos="3992">
          <p15:clr>
            <a:srgbClr val="FBAE40"/>
          </p15:clr>
        </p15:guide>
        <p15:guide id="14" orient="horz" pos="3493">
          <p15:clr>
            <a:srgbClr val="FBAE40"/>
          </p15:clr>
        </p15:guide>
        <p15:guide id="15" orient="horz" pos="3379">
          <p15:clr>
            <a:srgbClr val="FBAE40"/>
          </p15:clr>
        </p15:guide>
        <p15:guide id="16" orient="horz" pos="2880">
          <p15:clr>
            <a:srgbClr val="FBAE40"/>
          </p15:clr>
        </p15:guide>
        <p15:guide id="17" orient="horz" pos="2767">
          <p15:clr>
            <a:srgbClr val="FBAE40"/>
          </p15:clr>
        </p15:guide>
        <p15:guide id="18" orient="horz" pos="2268">
          <p15:clr>
            <a:srgbClr val="FBAE40"/>
          </p15:clr>
        </p15:guide>
        <p15:guide id="19" orient="horz" pos="2155">
          <p15:clr>
            <a:srgbClr val="FBAE40"/>
          </p15:clr>
        </p15:guide>
        <p15:guide id="20" orient="horz" pos="1656">
          <p15:clr>
            <a:srgbClr val="FBAE40"/>
          </p15:clr>
        </p15:guide>
        <p15:guide id="21" orient="horz" pos="1043">
          <p15:clr>
            <a:srgbClr val="FBAE40"/>
          </p15:clr>
        </p15:guide>
        <p15:guide id="22" orient="horz" pos="408">
          <p15:clr>
            <a:srgbClr val="FBAE40"/>
          </p15:clr>
        </p15:guide>
        <p15:guide id="23" orient="horz" pos="295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5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3: Du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72627" y="5318616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1976-2021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3851919" y="0"/>
            <a:ext cx="5299007" cy="5721927"/>
          </a:xfrm>
          <a:custGeom>
            <a:avLst/>
            <a:gdLst>
              <a:gd name="connsiteX0" fmla="*/ 142009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420091 w 5999018"/>
              <a:gd name="connsiteY4" fmla="*/ 0 h 5742709"/>
              <a:gd name="connsiteX0" fmla="*/ 161615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616151 w 5999018"/>
              <a:gd name="connsiteY4" fmla="*/ 0 h 574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018" h="5742709">
                <a:moveTo>
                  <a:pt x="1616151" y="0"/>
                </a:moveTo>
                <a:lnTo>
                  <a:pt x="0" y="5742709"/>
                </a:lnTo>
                <a:lnTo>
                  <a:pt x="5999018" y="5742709"/>
                </a:lnTo>
                <a:lnTo>
                  <a:pt x="5999018" y="6927"/>
                </a:lnTo>
                <a:lnTo>
                  <a:pt x="1616151" y="0"/>
                </a:lnTo>
                <a:close/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22" y="3453884"/>
            <a:ext cx="6264275" cy="504254"/>
          </a:xfrm>
          <a:prstGeom prst="rect">
            <a:avLst/>
          </a:prstGeom>
        </p:spPr>
        <p:txBody>
          <a:bodyPr lIns="0" tIns="252000" rIns="0" bIns="0"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2149862"/>
            <a:ext cx="6260740" cy="140943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ts val="4000"/>
              </a:lnSpc>
              <a:defRPr sz="3800" b="1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7022" y="1346630"/>
            <a:ext cx="1583407" cy="58039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 algn="ctr">
              <a:lnSpc>
                <a:spcPts val="1000"/>
              </a:lnSpc>
              <a:buNone/>
              <a:defRPr sz="800" baseline="0"/>
            </a:lvl1pPr>
          </a:lstStyle>
          <a:p>
            <a:r>
              <a:rPr lang="en-GB" sz="1000"/>
              <a:t>Insert partner logo here. Keep width equal to </a:t>
            </a:r>
            <a:r>
              <a:rPr lang="en-GB" sz="1000" err="1"/>
              <a:t>BH</a:t>
            </a:r>
            <a:r>
              <a:rPr lang="en-GB" sz="1000"/>
              <a:t> logo where possible. </a:t>
            </a:r>
            <a:br>
              <a:rPr lang="en-GB" sz="1000"/>
            </a:br>
            <a:r>
              <a:rPr lang="en-GB" sz="1000"/>
              <a:t>Align top with red margin.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5782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B1DFB09-E090-4AC9-BD2F-6BF846042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782" y="4596524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2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34D1F4-EC37-4BAC-8763-30026DBF5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909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1801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1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B6243-9AB6-4833-86B5-1F28913452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72627" y="5318616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1976-2020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3851919" y="0"/>
            <a:ext cx="5299007" cy="5721927"/>
          </a:xfrm>
          <a:custGeom>
            <a:avLst/>
            <a:gdLst>
              <a:gd name="connsiteX0" fmla="*/ 142009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420091 w 5999018"/>
              <a:gd name="connsiteY4" fmla="*/ 0 h 5742709"/>
              <a:gd name="connsiteX0" fmla="*/ 161615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616151 w 5999018"/>
              <a:gd name="connsiteY4" fmla="*/ 0 h 574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018" h="5742709">
                <a:moveTo>
                  <a:pt x="1616151" y="0"/>
                </a:moveTo>
                <a:lnTo>
                  <a:pt x="0" y="5742709"/>
                </a:lnTo>
                <a:lnTo>
                  <a:pt x="5999018" y="5742709"/>
                </a:lnTo>
                <a:lnTo>
                  <a:pt x="5999018" y="6927"/>
                </a:lnTo>
                <a:lnTo>
                  <a:pt x="1616151" y="0"/>
                </a:lnTo>
                <a:close/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22" y="2865120"/>
            <a:ext cx="6264275" cy="504254"/>
          </a:xfrm>
          <a:prstGeom prst="rect">
            <a:avLst/>
          </a:prstGeom>
        </p:spPr>
        <p:txBody>
          <a:bodyPr lIns="0" tIns="252000" rIns="0" bIns="0"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1350964"/>
            <a:ext cx="6260740" cy="161982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ts val="4000"/>
              </a:lnSpc>
              <a:defRPr sz="3800" b="1" baseline="0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5782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4F7C2FC-BE15-4D88-82F6-21234F168C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782" y="4596524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2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6584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: Portrai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4572000" y="0"/>
            <a:ext cx="4572000" cy="5715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5782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467864" y="5317069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1976-2020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22" y="2870798"/>
            <a:ext cx="3527623" cy="472469"/>
          </a:xfrm>
          <a:prstGeom prst="rect">
            <a:avLst/>
          </a:prstGeom>
        </p:spPr>
        <p:txBody>
          <a:bodyPr lIns="0" tIns="252000" rIns="0" bIns="0" anchor="t" anchorCtr="0">
            <a:sp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1344613"/>
            <a:ext cx="3524088" cy="162642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700"/>
              </a:lnSpc>
              <a:defRPr sz="3600" b="1" baseline="0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BF47BFC-8797-4E20-BF1A-23176A449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782" y="4596524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2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7FEFF2-E75B-4E80-B577-39DBD96B74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338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: 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344613"/>
            <a:ext cx="9144000" cy="4370386"/>
          </a:xfrm>
          <a:prstGeom prst="rect">
            <a:avLst/>
          </a:prstGeom>
        </p:spPr>
        <p:txBody>
          <a:bodyPr lIns="5760000" tIns="0" rIns="0" bIns="0" anchor="t"/>
          <a:lstStyle>
            <a:lvl1pPr marL="0" indent="0" algn="l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273003"/>
            <a:ext cx="4320480" cy="1712361"/>
          </a:xfrm>
          <a:prstGeom prst="rect">
            <a:avLst/>
          </a:prstGeom>
          <a:solidFill>
            <a:schemeClr val="bg2"/>
          </a:solidFill>
        </p:spPr>
        <p:txBody>
          <a:bodyPr wrap="square" lIns="180000" tIns="36000" rIns="180000" bIns="720000" anchor="t">
            <a:spAutoFit/>
          </a:bodyPr>
          <a:lstStyle>
            <a:lvl1pPr algn="l">
              <a:lnSpc>
                <a:spcPts val="3700"/>
              </a:lnSpc>
              <a:defRPr lang="en-US" sz="3600" b="1" i="0" kern="1200" cap="none" spc="0" baseline="0" dirty="0" smtClean="0">
                <a:solidFill>
                  <a:schemeClr val="tx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3" y="2152660"/>
            <a:ext cx="2952328" cy="648072"/>
          </a:xfrm>
          <a:prstGeom prst="rect">
            <a:avLst/>
          </a:prstGeom>
        </p:spPr>
        <p:txBody>
          <a:bodyPr lIns="0" tIns="504000" rIns="0" bIns="0"/>
          <a:lstStyle>
            <a:lvl1pPr marL="0" indent="0" algn="l">
              <a:buNone/>
              <a:defRPr lang="en-GB" sz="12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CA65A-A590-4577-9C3E-CD83E2A7A9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0003" y="609422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lang="en-GB" sz="10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1C0998-640E-4200-A7CC-B0EDD2F699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409228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0492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3: Du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72627" y="5318616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1976-2020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3851919" y="0"/>
            <a:ext cx="5299007" cy="5721927"/>
          </a:xfrm>
          <a:custGeom>
            <a:avLst/>
            <a:gdLst>
              <a:gd name="connsiteX0" fmla="*/ 142009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420091 w 5999018"/>
              <a:gd name="connsiteY4" fmla="*/ 0 h 5742709"/>
              <a:gd name="connsiteX0" fmla="*/ 161615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616151 w 5999018"/>
              <a:gd name="connsiteY4" fmla="*/ 0 h 574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018" h="5742709">
                <a:moveTo>
                  <a:pt x="1616151" y="0"/>
                </a:moveTo>
                <a:lnTo>
                  <a:pt x="0" y="5742709"/>
                </a:lnTo>
                <a:lnTo>
                  <a:pt x="5999018" y="5742709"/>
                </a:lnTo>
                <a:lnTo>
                  <a:pt x="5999018" y="6927"/>
                </a:lnTo>
                <a:lnTo>
                  <a:pt x="1616151" y="0"/>
                </a:lnTo>
                <a:close/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22" y="3453884"/>
            <a:ext cx="6264275" cy="504254"/>
          </a:xfrm>
          <a:prstGeom prst="rect">
            <a:avLst/>
          </a:prstGeom>
        </p:spPr>
        <p:txBody>
          <a:bodyPr lIns="0" tIns="252000" rIns="0" bIns="0"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2149862"/>
            <a:ext cx="6260740" cy="140943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ts val="4000"/>
              </a:lnSpc>
              <a:defRPr sz="3800" b="1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7022" y="1346630"/>
            <a:ext cx="1583407" cy="58039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 algn="ctr">
              <a:lnSpc>
                <a:spcPts val="1000"/>
              </a:lnSpc>
              <a:buNone/>
              <a:defRPr sz="800" baseline="0"/>
            </a:lvl1pPr>
          </a:lstStyle>
          <a:p>
            <a:r>
              <a:rPr lang="en-GB" sz="1000"/>
              <a:t>Insert partner logo here. Keep width equal to </a:t>
            </a:r>
            <a:r>
              <a:rPr lang="en-GB" sz="1000" err="1"/>
              <a:t>BH</a:t>
            </a:r>
            <a:r>
              <a:rPr lang="en-GB" sz="1000"/>
              <a:t> logo where possible. </a:t>
            </a:r>
            <a:br>
              <a:rPr lang="en-GB" sz="1000"/>
            </a:br>
            <a:r>
              <a:rPr lang="en-GB" sz="1000"/>
              <a:t>Align top with red margin.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5782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B1DFB09-E090-4AC9-BD2F-6BF846042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782" y="4596524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2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34D1F4-EC37-4BAC-8763-30026DBF5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599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/sign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4946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(QA/signatures slide)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75677" y="2497460"/>
            <a:ext cx="5536483" cy="25206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 – </a:t>
            </a:r>
            <a:br>
              <a:rPr lang="en-US"/>
            </a:br>
            <a:r>
              <a:rPr lang="en-US"/>
              <a:t>ready made slide with preset table can be found in 1a Standard Template [with guidance notes] ppt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AE733-E00C-4AB3-A3A4-F58D6D5F0F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3041" y="1352362"/>
            <a:ext cx="5516611" cy="10010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Aft>
                <a:spcPts val="4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000"/>
            </a:lvl1pPr>
            <a:lvl2pPr marL="180000" indent="-180000">
              <a:buClr>
                <a:schemeClr val="accent2"/>
              </a:buClr>
              <a:buFont typeface="Wingdings" panose="05000000000000000000" pitchFamily="2" charset="2"/>
              <a:buChar char="§"/>
              <a:defRPr sz="1050"/>
            </a:lvl2pPr>
            <a:lvl3pPr marL="0" indent="0">
              <a:buClr>
                <a:schemeClr val="accent2"/>
              </a:buClr>
              <a:buFont typeface="Wingdings" panose="05000000000000000000" pitchFamily="2" charset="2"/>
              <a:buNone/>
              <a:defRPr sz="1050"/>
            </a:lvl3pPr>
            <a:lvl4pPr marL="0" indent="0">
              <a:buClr>
                <a:schemeClr val="accent2"/>
              </a:buClr>
              <a:buFont typeface="Wingdings" panose="05000000000000000000" pitchFamily="2" charset="2"/>
              <a:buNone/>
              <a:defRPr sz="1050"/>
            </a:lvl4pPr>
            <a:lvl5pPr marL="0" indent="0">
              <a:buClr>
                <a:schemeClr val="accent2"/>
              </a:buClr>
              <a:buFont typeface="Wingdings" panose="05000000000000000000" pitchFamily="2" charset="2"/>
              <a:buNone/>
              <a:defRPr sz="1050"/>
            </a:lvl5pPr>
          </a:lstStyle>
          <a:p>
            <a:pPr lvl="0"/>
            <a:r>
              <a:rPr lang="en-US"/>
              <a:t>Add the following text: </a:t>
            </a:r>
            <a:r>
              <a:rPr lang="en-GB" sz="1050"/>
              <a:t>This report has been prepared for the sole benefit, use and information of [insert client name] for the purposes set out in the report or instructions commissioning it. The liability of </a:t>
            </a:r>
            <a:r>
              <a:rPr lang="en-GB" sz="1050" err="1"/>
              <a:t>Buro</a:t>
            </a:r>
            <a:r>
              <a:rPr lang="en-GB" sz="1050"/>
              <a:t> Happold Limited in respect of the information contained in the report will not extend to any third party.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15150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ext slide: Green pattern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1129308"/>
            <a:ext cx="9144000" cy="2880319"/>
          </a:xfrm>
          <a:prstGeom prst="rect">
            <a:avLst/>
          </a:prstGeom>
          <a:solidFill>
            <a:schemeClr val="bg1"/>
          </a:solidFill>
        </p:spPr>
        <p:txBody>
          <a:bodyPr wrap="square" lIns="1800000" tIns="144000" rIns="1800000" bIns="144000" anchor="ctr" anchorCtr="0"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Add intro text here</a:t>
            </a:r>
            <a:r>
              <a:rPr lang="en-GB"/>
              <a:t> providing a broad overview of your presentation. </a:t>
            </a:r>
            <a:br>
              <a:rPr lang="en-GB"/>
            </a:br>
            <a:r>
              <a:rPr lang="en-GB"/>
              <a:t>For best practice, only use slide layout once. Keep text to a maximum of six lines or 40 words</a:t>
            </a:r>
            <a:r>
              <a:rPr lang="en-US"/>
              <a:t>.</a:t>
            </a:r>
            <a:endParaRPr lang="en-GB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32514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ext slide: Black pattern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129308"/>
            <a:ext cx="9144000" cy="2880319"/>
          </a:xfrm>
          <a:prstGeom prst="rect">
            <a:avLst/>
          </a:prstGeom>
          <a:solidFill>
            <a:schemeClr val="bg1"/>
          </a:solidFill>
        </p:spPr>
        <p:txBody>
          <a:bodyPr wrap="square" lIns="1800000" tIns="144000" rIns="1800000" bIns="144000" anchor="ctr" anchorCtr="0"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intro text here providing a broad overview of your presentation. </a:t>
            </a:r>
            <a:br>
              <a:rPr lang="en-GB"/>
            </a:br>
            <a:r>
              <a:rPr lang="en-GB"/>
              <a:t>For best practice, only use slide layout once. Keep text to a maximum of six lines or 40 words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671585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/section title slid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530" y="703276"/>
            <a:ext cx="6979790" cy="35943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spc="20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rgbClr val="3C3C3C"/>
                </a:solidFill>
              </a:defRPr>
            </a:lvl2pPr>
            <a:lvl3pPr marL="9144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>
                <a:solidFill>
                  <a:srgbClr val="3C3C3C"/>
                </a:solidFill>
              </a:defRPr>
            </a:lvl3pPr>
            <a:lvl4pPr>
              <a:defRPr sz="2000">
                <a:solidFill>
                  <a:srgbClr val="3C3C3C"/>
                </a:solidFill>
              </a:defRPr>
            </a:lvl4pPr>
            <a:lvl5pPr>
              <a:defRPr sz="20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ADD new section heading here or engaging statement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165223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/section title slide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018088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530" y="697260"/>
            <a:ext cx="6979790" cy="36004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spc="20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rgbClr val="3C3C3C"/>
                </a:solidFill>
              </a:defRPr>
            </a:lvl2pPr>
            <a:lvl3pPr marL="9144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>
                <a:solidFill>
                  <a:srgbClr val="3C3C3C"/>
                </a:solidFill>
              </a:defRPr>
            </a:lvl3pPr>
            <a:lvl4pPr>
              <a:defRPr sz="2000">
                <a:solidFill>
                  <a:srgbClr val="3C3C3C"/>
                </a:solidFill>
              </a:defRPr>
            </a:lvl4pPr>
            <a:lvl5pPr>
              <a:defRPr sz="20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ADD new section heading here or engaging statement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318899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/sign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4946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(QA/signatures slide)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75677" y="2497460"/>
            <a:ext cx="5536483" cy="25206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 – </a:t>
            </a:r>
            <a:br>
              <a:rPr lang="en-US"/>
            </a:br>
            <a:r>
              <a:rPr lang="en-US"/>
              <a:t>ready made slide with preset table can be found in 1a Standard Template [with guidance notes] ppt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AE733-E00C-4AB3-A3A4-F58D6D5F0F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3041" y="1352362"/>
            <a:ext cx="5516611" cy="10010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Aft>
                <a:spcPts val="4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000"/>
            </a:lvl1pPr>
            <a:lvl2pPr marL="180000" indent="-180000">
              <a:buClr>
                <a:schemeClr val="accent2"/>
              </a:buClr>
              <a:buFont typeface="Wingdings" panose="05000000000000000000" pitchFamily="2" charset="2"/>
              <a:buChar char="§"/>
              <a:defRPr sz="1050"/>
            </a:lvl2pPr>
            <a:lvl3pPr marL="0" indent="0">
              <a:buClr>
                <a:schemeClr val="accent2"/>
              </a:buClr>
              <a:buFont typeface="Wingdings" panose="05000000000000000000" pitchFamily="2" charset="2"/>
              <a:buNone/>
              <a:defRPr sz="1050"/>
            </a:lvl3pPr>
            <a:lvl4pPr marL="0" indent="0">
              <a:buClr>
                <a:schemeClr val="accent2"/>
              </a:buClr>
              <a:buFont typeface="Wingdings" panose="05000000000000000000" pitchFamily="2" charset="2"/>
              <a:buNone/>
              <a:defRPr sz="1050"/>
            </a:lvl4pPr>
            <a:lvl5pPr marL="0" indent="0">
              <a:buClr>
                <a:schemeClr val="accent2"/>
              </a:buClr>
              <a:buFont typeface="Wingdings" panose="05000000000000000000" pitchFamily="2" charset="2"/>
              <a:buNone/>
              <a:defRPr sz="1050"/>
            </a:lvl5pPr>
          </a:lstStyle>
          <a:p>
            <a:pPr lvl="0"/>
            <a:r>
              <a:rPr lang="en-US"/>
              <a:t>Add the following text: </a:t>
            </a:r>
            <a:r>
              <a:rPr lang="en-GB" sz="1050"/>
              <a:t>This report has been prepared for the sole benefit, use and information of [insert client name] for the purposes set out in the report or instructions commissioning it. The liability of </a:t>
            </a:r>
            <a:r>
              <a:rPr lang="en-GB" sz="1050" err="1"/>
              <a:t>Buro</a:t>
            </a:r>
            <a:r>
              <a:rPr lang="en-GB" sz="1050"/>
              <a:t> Happold Limited in respect of the information contained in the report will not extend to any third party.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1358"/>
      </p:ext>
    </p:extLst>
  </p:cSld>
  <p:clrMapOvr>
    <a:masterClrMapping/>
  </p:clrMapOvr>
  <p:transition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/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-9341"/>
            <a:ext cx="9144000" cy="5715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1600" baseline="0"/>
            </a:lvl1pPr>
          </a:lstStyle>
          <a:p>
            <a:r>
              <a:rPr lang="en-GB"/>
              <a:t>Click icon beneath heading text to insert picture </a:t>
            </a:r>
            <a:br>
              <a:rPr lang="en-GB"/>
            </a:br>
            <a:r>
              <a:rPr lang="en-GB"/>
              <a:t>or drag and drop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000" y="5316344"/>
            <a:ext cx="288032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700" b="0" i="0" baseline="0">
                <a:solidFill>
                  <a:srgbClr val="000000"/>
                </a:solidFill>
                <a:latin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image copyright here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58274" y="5337919"/>
            <a:ext cx="2618182" cy="11902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500" baseline="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COPYRIGHT © 1976-2020 </a:t>
            </a:r>
            <a:r>
              <a:rPr lang="en-US" err="1"/>
              <a:t>BURO</a:t>
            </a:r>
            <a:r>
              <a:rPr lang="en-US"/>
              <a:t> HAPPOLD. ALL RIGHTS RESERVED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530" y="697260"/>
            <a:ext cx="6979790" cy="36004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spc="20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rgbClr val="3C3C3C"/>
                </a:solidFill>
              </a:defRPr>
            </a:lvl2pPr>
            <a:lvl3pPr marL="9144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>
                <a:solidFill>
                  <a:srgbClr val="3C3C3C"/>
                </a:solidFill>
              </a:defRPr>
            </a:lvl3pPr>
            <a:lvl4pPr>
              <a:defRPr sz="2000">
                <a:solidFill>
                  <a:srgbClr val="3C3C3C"/>
                </a:solidFill>
              </a:defRPr>
            </a:lvl4pPr>
            <a:lvl5pPr>
              <a:defRPr sz="20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ADD new section heading here or engaging 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302292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1295943"/>
            <a:ext cx="8208144" cy="3721797"/>
          </a:xfrm>
          <a:prstGeom prst="rect">
            <a:avLst/>
          </a:prstGeom>
        </p:spPr>
        <p:txBody>
          <a:bodyPr lIns="0" tIns="0" rIns="0" bIns="108000"/>
          <a:lstStyle>
            <a:lvl1pPr marL="216000" marR="0" indent="-216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here. To turn bullet points on and off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 </a:t>
            </a:r>
            <a:br>
              <a:rPr lang="en-US"/>
            </a:br>
            <a:r>
              <a:rPr lang="en-US"/>
              <a:t>(Paragraph text or bulleted list slide)</a:t>
            </a:r>
            <a:endParaRPr lang="en-GB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7159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bullet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1295943"/>
            <a:ext cx="8208144" cy="3721797"/>
          </a:xfrm>
          <a:prstGeom prst="rect">
            <a:avLst/>
          </a:prstGeom>
        </p:spPr>
        <p:txBody>
          <a:bodyPr lIns="0" tIns="0" rIns="0" bIns="108000"/>
          <a:lstStyle>
            <a:lvl1pPr marL="216000" marR="0" indent="-216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marR="0" indent="-216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64000" indent="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bullet one here</a:t>
            </a:r>
          </a:p>
          <a:p>
            <a:pPr lvl="0"/>
            <a:r>
              <a:rPr lang="en-US"/>
              <a:t>Bullet two</a:t>
            </a:r>
          </a:p>
          <a:p>
            <a:pPr lvl="0"/>
            <a:r>
              <a:rPr lang="en-US"/>
              <a:t>Bullet three</a:t>
            </a:r>
          </a:p>
          <a:p>
            <a:pPr lvl="0"/>
            <a:r>
              <a:rPr lang="en-US"/>
              <a:t>Bullet four</a:t>
            </a:r>
          </a:p>
          <a:p>
            <a:pPr lvl="0"/>
            <a:r>
              <a:rPr lang="en-US"/>
              <a:t>Bullet five</a:t>
            </a:r>
          </a:p>
          <a:p>
            <a:pPr lvl="0"/>
            <a:r>
              <a:rPr lang="en-US"/>
              <a:t>Bullet six</a:t>
            </a:r>
          </a:p>
          <a:p>
            <a:pPr lvl="0"/>
            <a:r>
              <a:rPr lang="en-US"/>
              <a:t>Bullet seven</a:t>
            </a:r>
          </a:p>
          <a:p>
            <a:pPr lvl="0"/>
            <a:r>
              <a:rPr lang="en-US"/>
              <a:t>Bullet eight</a:t>
            </a:r>
          </a:p>
          <a:p>
            <a:pPr lvl="0"/>
            <a:r>
              <a:rPr lang="en-US"/>
              <a:t>Bullet nine</a:t>
            </a:r>
          </a:p>
          <a:p>
            <a:pPr lvl="0"/>
            <a:r>
              <a:rPr lang="en-US"/>
              <a:t>Bullet ten</a:t>
            </a:r>
          </a:p>
          <a:p>
            <a:pPr lvl="4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 </a:t>
            </a:r>
            <a:br>
              <a:rPr lang="en-US"/>
            </a:br>
            <a:r>
              <a:rPr lang="en-US"/>
              <a:t>(Animated bullet list slide)</a:t>
            </a:r>
            <a:endParaRPr lang="en-GB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09419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0" y="1208806"/>
            <a:ext cx="3808675" cy="317112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0">
              <a:buNone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500" b="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4" y="1202870"/>
            <a:ext cx="3826160" cy="323048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0">
              <a:buNone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500" b="1" baseline="0">
                <a:solidFill>
                  <a:schemeClr val="tx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subheading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544" y="1685834"/>
            <a:ext cx="3826160" cy="3331906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(Comparison slide)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571550" y="1693785"/>
            <a:ext cx="3816873" cy="3323955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804610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544" y="1295905"/>
            <a:ext cx="3826160" cy="3721835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0829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(Two-content slide)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571550" y="1295905"/>
            <a:ext cx="3816873" cy="3721836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Wingdings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defTabSz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  <a:tab pos="1512000" algn="l"/>
              </a:tabLst>
              <a:defRPr sz="16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Add text here. To turn bullets on and off,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1924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93910" y="-40989"/>
            <a:ext cx="2268000" cy="141258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3910" y="670918"/>
            <a:ext cx="2268000" cy="700682"/>
          </a:xfrm>
          <a:prstGeom prst="rect">
            <a:avLst/>
          </a:prstGeom>
          <a:noFill/>
        </p:spPr>
        <p:txBody>
          <a:bodyPr wrap="square" lIns="180000" tIns="18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information here: client, architect, image credit, etc. Adjust white box underneath to maintain equal borders</a:t>
            </a:r>
          </a:p>
        </p:txBody>
      </p:sp>
    </p:spTree>
    <p:extLst>
      <p:ext uri="{BB962C8B-B14F-4D97-AF65-F5344CB8AC3E}">
        <p14:creationId xmlns:p14="http://schemas.microsoft.com/office/powerpoint/2010/main" val="833553545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588224" y="-40989"/>
            <a:ext cx="2268000" cy="141258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588224" y="670918"/>
            <a:ext cx="2268000" cy="700682"/>
          </a:xfrm>
          <a:prstGeom prst="rect">
            <a:avLst/>
          </a:prstGeom>
          <a:noFill/>
        </p:spPr>
        <p:txBody>
          <a:bodyPr wrap="square" lIns="180000" tIns="18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information here: client, architect, image credit, etc. Adjust white box underneath to maintain equal borders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23253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: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4571999" y="0"/>
            <a:ext cx="4572001" cy="5715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4" y="1334804"/>
            <a:ext cx="2268000" cy="34551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</a:t>
            </a:r>
            <a:br>
              <a:rPr lang="en-US"/>
            </a:br>
            <a:r>
              <a:rPr lang="en-US"/>
              <a:t>and location below (not bold)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7544" y="1680320"/>
            <a:ext cx="2268000" cy="700682"/>
          </a:xfrm>
          <a:prstGeom prst="rect">
            <a:avLst/>
          </a:prstGeom>
          <a:noFill/>
        </p:spPr>
        <p:txBody>
          <a:bodyPr wrap="square" lIns="0" tIns="18000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information here: client, architect, image credit, etc.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28341"/>
      </p:ext>
    </p:extLst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09677"/>
            <a:ext cx="482453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(chart/table slide with text)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7544" y="1308958"/>
            <a:ext cx="2592288" cy="3709130"/>
          </a:xfrm>
          <a:prstGeom prst="rect">
            <a:avLst/>
          </a:prstGeom>
        </p:spPr>
        <p:txBody>
          <a:bodyPr lIns="0" tIns="0" rIns="0" bIns="108000">
            <a:noAutofit/>
          </a:bodyPr>
          <a:lstStyle>
            <a:lvl1pPr marL="180000" marR="0" indent="-180000" defTabSz="0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40000" marR="0" indent="-180000" defTabSz="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720000" indent="-180000" defTabSz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900000" indent="-180000" defTabSz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supporting text or bullet points here. To turn bullet points on and off use bullets button in paragraph tool bar on home tab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271329" y="1344613"/>
            <a:ext cx="5399832" cy="36647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577006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4946"/>
            <a:ext cx="482453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(chart/table slide)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7544" y="4164892"/>
            <a:ext cx="8208144" cy="852848"/>
          </a:xfrm>
          <a:prstGeom prst="rect">
            <a:avLst/>
          </a:prstGeom>
        </p:spPr>
        <p:txBody>
          <a:bodyPr wrap="square" lIns="0" tIns="0" rIns="0" bIns="108000" anchor="b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4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supporting text or bullet points here. To turn bullet points on and off use bullets button in paragraph tool bar on home tab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68313" y="1344613"/>
            <a:ext cx="8207375" cy="2592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07258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ext slide: Green pattern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1129308"/>
            <a:ext cx="9144000" cy="2880319"/>
          </a:xfrm>
          <a:prstGeom prst="rect">
            <a:avLst/>
          </a:prstGeom>
          <a:solidFill>
            <a:schemeClr val="bg1"/>
          </a:solidFill>
        </p:spPr>
        <p:txBody>
          <a:bodyPr wrap="square" lIns="1800000" tIns="144000" rIns="1800000" bIns="144000" anchor="ctr" anchorCtr="0"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Add intro text here</a:t>
            </a:r>
            <a:r>
              <a:rPr lang="en-GB"/>
              <a:t> providing a broad overview of your presentation. </a:t>
            </a:r>
            <a:br>
              <a:rPr lang="en-GB"/>
            </a:br>
            <a:r>
              <a:rPr lang="en-GB"/>
              <a:t>For best practice, only use slide layout once. Keep text to a maximum of six lines or 40 words</a:t>
            </a:r>
            <a:r>
              <a:rPr lang="en-US"/>
              <a:t>.</a:t>
            </a:r>
            <a:endParaRPr lang="en-GB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61433"/>
      </p:ext>
    </p:extLst>
  </p:cSld>
  <p:clrMapOvr>
    <a:masterClrMapping/>
  </p:clrMapOvr>
  <p:transition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449" y="0"/>
            <a:ext cx="4495416" cy="2857499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8"/>
          <p:cNvSpPr>
            <a:spLocks noGrp="1" noChangeAspect="1"/>
          </p:cNvSpPr>
          <p:nvPr>
            <p:ph type="pic" sz="quarter" idx="20"/>
          </p:nvPr>
        </p:nvSpPr>
        <p:spPr>
          <a:xfrm>
            <a:off x="4649941" y="0"/>
            <a:ext cx="4495416" cy="2857499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73894" y="4729708"/>
            <a:ext cx="8201794" cy="2881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if required (left to right) using the following format…</a:t>
            </a:r>
            <a:br>
              <a:rPr lang="en-US"/>
            </a:br>
            <a:r>
              <a:rPr lang="en-US"/>
              <a:t>Projects (left to right): Project name (bold), Project location (not bold); Project name (bold), Project location (not bold)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73162" y="3289548"/>
            <a:ext cx="547260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(Two-image slide)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3159" y="3675683"/>
            <a:ext cx="8202529" cy="478387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 if required – keep to a two line maximum. To turn bullet points on and off, use bullets button in paragraph tool bar on home tab</a:t>
            </a:r>
          </a:p>
        </p:txBody>
      </p:sp>
    </p:spTree>
    <p:extLst>
      <p:ext uri="{BB962C8B-B14F-4D97-AF65-F5344CB8AC3E}">
        <p14:creationId xmlns:p14="http://schemas.microsoft.com/office/powerpoint/2010/main" val="951374580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1"/>
            <a:ext cx="2944800" cy="28575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095999" y="0"/>
            <a:ext cx="2944800" cy="28575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92000" y="0"/>
            <a:ext cx="2944800" cy="285750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73894" y="4729708"/>
            <a:ext cx="8201794" cy="2881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if required (left to right) using the following format…</a:t>
            </a:r>
            <a:br>
              <a:rPr lang="en-US"/>
            </a:br>
            <a:r>
              <a:rPr lang="en-US"/>
              <a:t>Projects (left to right): Project name (bold), Project location (not bold); Project name (bold), Project location (not bold);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73162" y="3289548"/>
            <a:ext cx="547260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(Three-image slide)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3159" y="3675683"/>
            <a:ext cx="8202529" cy="478387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 if required – keep to a two line maximum. To turn bullet points on and off, use bullets button in paragraph tool bar on home tab</a:t>
            </a:r>
          </a:p>
        </p:txBody>
      </p:sp>
    </p:spTree>
    <p:extLst>
      <p:ext uri="{BB962C8B-B14F-4D97-AF65-F5344CB8AC3E}">
        <p14:creationId xmlns:p14="http://schemas.microsoft.com/office/powerpoint/2010/main" val="1828206042"/>
      </p:ext>
    </p:extLst>
  </p:cSld>
  <p:clrMapOvr>
    <a:masterClrMapping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image slide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86A0D403-31A4-4F6B-8117-3C4572FFF4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521" y="3969059"/>
            <a:ext cx="2376000" cy="814248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ts val="1400"/>
              </a:lnSpc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/>
              <a:defRPr sz="1100" b="1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caption here – four lines max.  To turn bullet points on and off, use bullets button in paragraph tool bar on home tab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BADFA714-1B66-46BD-8C40-3995648AA8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00860" y="3969059"/>
            <a:ext cx="2376000" cy="814248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ts val="1400"/>
              </a:lnSpc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/>
              <a:defRPr sz="1100" b="1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caption here – four lines max.  To turn bullet points on and off, use bullets button in paragraph tool bar on home tab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35087C8-3AFE-4ED1-82F7-45755E11E1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897" y="3969059"/>
            <a:ext cx="2297903" cy="814248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ts val="1400"/>
              </a:lnSpc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tabLst/>
              <a:defRPr sz="1100" b="1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180000" indent="0"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100" b="1">
                <a:latin typeface="+mn-lt"/>
              </a:defRPr>
            </a:lvl2pPr>
            <a:lvl3pPr marL="360000" indent="-180000"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100" b="1"/>
            </a:lvl3pPr>
            <a:lvl4pPr marL="180000" indent="0">
              <a:spcBef>
                <a:spcPts val="264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100" b="1"/>
            </a:lvl4pPr>
            <a:lvl5pPr marL="360000" indent="-180000"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100" b="1"/>
            </a:lvl5pPr>
            <a:extLst/>
          </a:lstStyle>
          <a:p>
            <a:pPr lvl="0"/>
            <a:r>
              <a:rPr lang="en-US"/>
              <a:t>Add caption here – four lines max.  To turn bullet points on and off, use bullets button in paragraph tool bar on home tab</a:t>
            </a: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1355000"/>
            <a:ext cx="2944800" cy="2438605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095999" y="1354999"/>
            <a:ext cx="2944800" cy="2438605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92000" y="1354999"/>
            <a:ext cx="2944800" cy="2438605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6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8355C76-24A4-4F42-951F-D325A6BE3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7" y="409677"/>
            <a:ext cx="482453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(Three-image slide with captions)</a:t>
            </a:r>
          </a:p>
        </p:txBody>
      </p:sp>
    </p:spTree>
    <p:extLst>
      <p:ext uri="{BB962C8B-B14F-4D97-AF65-F5344CB8AC3E}">
        <p14:creationId xmlns:p14="http://schemas.microsoft.com/office/powerpoint/2010/main" val="4205566446"/>
      </p:ext>
    </p:extLst>
  </p:cSld>
  <p:clrMapOvr>
    <a:masterClrMapping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icture Placeholder 8"/>
          <p:cNvSpPr>
            <a:spLocks noGrp="1" noChangeAspect="1"/>
          </p:cNvSpPr>
          <p:nvPr>
            <p:ph type="pic" sz="quarter" idx="20"/>
          </p:nvPr>
        </p:nvSpPr>
        <p:spPr>
          <a:xfrm>
            <a:off x="2325354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9" name="Picture Placeholder 8"/>
          <p:cNvSpPr>
            <a:spLocks noGrp="1" noChangeAspect="1"/>
          </p:cNvSpPr>
          <p:nvPr>
            <p:ph type="pic" sz="quarter" idx="21"/>
          </p:nvPr>
        </p:nvSpPr>
        <p:spPr>
          <a:xfrm>
            <a:off x="4650708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Picture Placeholder 8"/>
          <p:cNvSpPr>
            <a:spLocks noGrp="1" noChangeAspect="1"/>
          </p:cNvSpPr>
          <p:nvPr>
            <p:ph type="pic" sz="quarter" idx="22"/>
          </p:nvPr>
        </p:nvSpPr>
        <p:spPr>
          <a:xfrm>
            <a:off x="6976062" y="10"/>
            <a:ext cx="2160000" cy="2857490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2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73894" y="4729708"/>
            <a:ext cx="8201794" cy="2881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if required (left to right) using the following format…</a:t>
            </a:r>
            <a:br>
              <a:rPr lang="en-US"/>
            </a:br>
            <a:r>
              <a:rPr lang="en-US"/>
              <a:t>Projects (left to right): Project name (bold), Project location (not bold); Project name (bold), Project location (not bold);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73162" y="3289548"/>
            <a:ext cx="547260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(Four-image slide)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3159" y="3675683"/>
            <a:ext cx="8202529" cy="478387"/>
          </a:xfrm>
          <a:prstGeom prst="rect">
            <a:avLst/>
          </a:prstGeom>
        </p:spPr>
        <p:txBody>
          <a:bodyPr wrap="square" lIns="0" tIns="0" rIns="0" bIns="108000" anchor="t" anchorCtr="0">
            <a:sp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360000" marR="0" indent="0" defTabSz="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54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720000" indent="0" defTabSz="0">
              <a:lnSpc>
                <a:spcPts val="16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None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here if required – keep to a two line maximum. To turn bullet points on and off, use bullets button in paragraph tool bar on home tab</a:t>
            </a:r>
          </a:p>
        </p:txBody>
      </p:sp>
    </p:spTree>
    <p:extLst>
      <p:ext uri="{BB962C8B-B14F-4D97-AF65-F5344CB8AC3E}">
        <p14:creationId xmlns:p14="http://schemas.microsoft.com/office/powerpoint/2010/main" val="996013164"/>
      </p:ext>
    </p:extLst>
  </p:cSld>
  <p:clrMapOvr>
    <a:masterClrMapping/>
  </p:clrMapOvr>
  <p:transition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image slide: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472906" y="4369668"/>
            <a:ext cx="2362919" cy="6475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names in following format…</a:t>
            </a:r>
            <a:br>
              <a:rPr lang="en-US"/>
            </a:br>
            <a:r>
              <a:rPr lang="en-US"/>
              <a:t>Projects (left to right): </a:t>
            </a:r>
            <a:br>
              <a:rPr lang="en-US"/>
            </a:br>
            <a:r>
              <a:rPr lang="en-US"/>
              <a:t>Project name (bold), Location (not bold)</a:t>
            </a:r>
            <a:br>
              <a:rPr lang="en-US"/>
            </a:br>
            <a:r>
              <a:rPr lang="en-US"/>
              <a:t>Project name (bold), Location (not bold)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pic" sz="quarter" idx="17"/>
          </p:nvPr>
        </p:nvSpPr>
        <p:spPr>
          <a:xfrm>
            <a:off x="6214552" y="-4482"/>
            <a:ext cx="2929448" cy="5719481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8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Rectangle 8"/>
          <p:cNvSpPr>
            <a:spLocks noGrp="1"/>
          </p:cNvSpPr>
          <p:nvPr>
            <p:ph type="pic" sz="quarter" idx="22"/>
          </p:nvPr>
        </p:nvSpPr>
        <p:spPr>
          <a:xfrm>
            <a:off x="3131840" y="0"/>
            <a:ext cx="2931507" cy="5714377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800" i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2712" y="417179"/>
            <a:ext cx="236311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16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</a:t>
            </a:r>
            <a:br>
              <a:rPr lang="en-GB"/>
            </a:br>
            <a:r>
              <a:rPr lang="en-GB"/>
              <a:t>(Two-image: Portrait)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2710" y="1307425"/>
            <a:ext cx="2363120" cy="2918227"/>
          </a:xfrm>
          <a:prstGeom prst="rect">
            <a:avLst/>
          </a:prstGeom>
        </p:spPr>
        <p:txBody>
          <a:bodyPr lIns="0" tIns="0" rIns="0" bIns="108000">
            <a:noAutofit/>
          </a:bodyPr>
          <a:lstStyle>
            <a:lvl1pPr marL="180000" marR="0" indent="-180000" defTabSz="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C4D600"/>
              </a:buClr>
              <a:buSzTx/>
              <a:buFont typeface="Wingdings" panose="05000000000000000000" pitchFamily="2" charset="2"/>
              <a:buChar char="§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marR="0" indent="-180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40000" marR="0" indent="-180000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SzTx/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720000" indent="-180000" defTabSz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anose="020B0604020202020204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900000" indent="-180000" defTabSz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4D600"/>
              </a:buClr>
              <a:buFont typeface="Arial" pitchFamily="34" charset="0"/>
              <a:buChar char="•"/>
              <a:tabLst>
                <a:tab pos="288000" algn="l"/>
                <a:tab pos="594000" algn="l"/>
                <a:tab pos="936000" algn="l"/>
                <a:tab pos="1224000" algn="l"/>
              </a:tabLst>
              <a:defRPr sz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512000" indent="-288000"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 typeface="Wingdings" pitchFamily="2" charset="2"/>
              <a:buNone/>
              <a:defRPr sz="1800" baseline="0">
                <a:solidFill>
                  <a:srgbClr val="3C3C3C"/>
                </a:solidFill>
                <a:latin typeface="Arial" pitchFamily="34" charset="0"/>
                <a:cs typeface="Arial" pitchFamily="34" charset="0"/>
              </a:defRPr>
            </a:lvl6pPr>
            <a:lvl7pPr>
              <a:buNone/>
              <a:defRPr/>
            </a:lvl7pPr>
          </a:lstStyle>
          <a:p>
            <a:pPr lvl="0"/>
            <a:r>
              <a:rPr lang="en-US"/>
              <a:t>Add text or bullet points if required. Use bullets button in paragraph tool bar on the home tab to turn bullets on and off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519849"/>
      </p:ext>
    </p:extLst>
  </p:cSld>
  <p:clrMapOvr>
    <a:masterClrMapping/>
  </p:clrMapOvr>
  <p:transition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lide: 1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icture Placeholder 15"/>
          <p:cNvSpPr>
            <a:spLocks noGrp="1"/>
          </p:cNvSpPr>
          <p:nvPr>
            <p:ph type="pic" sz="quarter" idx="32"/>
          </p:nvPr>
        </p:nvSpPr>
        <p:spPr>
          <a:xfrm>
            <a:off x="3721894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0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1860947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3721894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30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5582841" y="200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31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443789" y="200"/>
            <a:ext cx="1700211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9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0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0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1860947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1" name="Picture Placeholder 15"/>
          <p:cNvSpPr>
            <a:spLocks noGrp="1"/>
          </p:cNvSpPr>
          <p:nvPr>
            <p:ph type="pic" sz="quarter" idx="27"/>
          </p:nvPr>
        </p:nvSpPr>
        <p:spPr>
          <a:xfrm>
            <a:off x="3721894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2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5582841" y="1723493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3" name="Picture Placeholder 15"/>
          <p:cNvSpPr>
            <a:spLocks noGrp="1"/>
          </p:cNvSpPr>
          <p:nvPr>
            <p:ph type="pic" sz="quarter" idx="29"/>
          </p:nvPr>
        </p:nvSpPr>
        <p:spPr>
          <a:xfrm>
            <a:off x="7443789" y="1723493"/>
            <a:ext cx="1700211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5" name="Picture Placeholder 15"/>
          <p:cNvSpPr>
            <a:spLocks noGrp="1"/>
          </p:cNvSpPr>
          <p:nvPr>
            <p:ph type="pic" sz="quarter" idx="30"/>
          </p:nvPr>
        </p:nvSpPr>
        <p:spPr>
          <a:xfrm>
            <a:off x="0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6" name="Picture Placeholder 15"/>
          <p:cNvSpPr>
            <a:spLocks noGrp="1"/>
          </p:cNvSpPr>
          <p:nvPr>
            <p:ph type="pic" sz="quarter" idx="31"/>
          </p:nvPr>
        </p:nvSpPr>
        <p:spPr>
          <a:xfrm>
            <a:off x="1860947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8" name="Picture Placeholder 15"/>
          <p:cNvSpPr>
            <a:spLocks noGrp="1"/>
          </p:cNvSpPr>
          <p:nvPr>
            <p:ph type="pic" sz="quarter" idx="33"/>
          </p:nvPr>
        </p:nvSpPr>
        <p:spPr>
          <a:xfrm>
            <a:off x="5582841" y="3446786"/>
            <a:ext cx="1692000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9" name="Picture Placeholder 15"/>
          <p:cNvSpPr>
            <a:spLocks noGrp="1"/>
          </p:cNvSpPr>
          <p:nvPr>
            <p:ph type="pic" sz="quarter" idx="34"/>
          </p:nvPr>
        </p:nvSpPr>
        <p:spPr>
          <a:xfrm>
            <a:off x="7443789" y="3446786"/>
            <a:ext cx="1700211" cy="156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46541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1" grpId="0"/>
      <p:bldP spid="28" grpId="0"/>
      <p:bldP spid="29" grpId="0"/>
      <p:bldP spid="30" grpId="0"/>
      <p:bldP spid="31" grpId="0"/>
      <p:bldP spid="59" grpId="0"/>
      <p:bldP spid="60" grpId="0"/>
      <p:bldP spid="61" grpId="0"/>
      <p:bldP spid="62" grpId="0"/>
      <p:bldP spid="63" grpId="0"/>
      <p:bldP spid="65" grpId="0"/>
      <p:bldP spid="66" grpId="0"/>
      <p:bldP spid="68" grpId="0"/>
      <p:bldP spid="69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lide: 2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0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7836877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1306146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2612292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3918438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5224584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6530730" y="-8085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1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0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2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7836877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3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1306146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4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2612292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5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3918438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6" name="Picture Placeholder 15"/>
          <p:cNvSpPr>
            <a:spLocks noGrp="1"/>
          </p:cNvSpPr>
          <p:nvPr>
            <p:ph type="pic" sz="quarter" idx="27"/>
          </p:nvPr>
        </p:nvSpPr>
        <p:spPr>
          <a:xfrm>
            <a:off x="5224584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7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6530730" y="124579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58" name="Picture Placeholder 15"/>
          <p:cNvSpPr>
            <a:spLocks noGrp="1"/>
          </p:cNvSpPr>
          <p:nvPr>
            <p:ph type="pic" sz="quarter" idx="29"/>
          </p:nvPr>
        </p:nvSpPr>
        <p:spPr>
          <a:xfrm>
            <a:off x="0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64" name="Picture Placeholder 15"/>
          <p:cNvSpPr>
            <a:spLocks noGrp="1"/>
          </p:cNvSpPr>
          <p:nvPr>
            <p:ph type="pic" sz="quarter" idx="30"/>
          </p:nvPr>
        </p:nvSpPr>
        <p:spPr>
          <a:xfrm>
            <a:off x="7836877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0" name="Picture Placeholder 15"/>
          <p:cNvSpPr>
            <a:spLocks noGrp="1"/>
          </p:cNvSpPr>
          <p:nvPr>
            <p:ph type="pic" sz="quarter" idx="31"/>
          </p:nvPr>
        </p:nvSpPr>
        <p:spPr>
          <a:xfrm>
            <a:off x="1306146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1" name="Picture Placeholder 15"/>
          <p:cNvSpPr>
            <a:spLocks noGrp="1"/>
          </p:cNvSpPr>
          <p:nvPr>
            <p:ph type="pic" sz="quarter" idx="32"/>
          </p:nvPr>
        </p:nvSpPr>
        <p:spPr>
          <a:xfrm>
            <a:off x="2612292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2" name="Picture Placeholder 15"/>
          <p:cNvSpPr>
            <a:spLocks noGrp="1"/>
          </p:cNvSpPr>
          <p:nvPr>
            <p:ph type="pic" sz="quarter" idx="33"/>
          </p:nvPr>
        </p:nvSpPr>
        <p:spPr>
          <a:xfrm>
            <a:off x="3918438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3" name="Picture Placeholder 15"/>
          <p:cNvSpPr>
            <a:spLocks noGrp="1"/>
          </p:cNvSpPr>
          <p:nvPr>
            <p:ph type="pic" sz="quarter" idx="34"/>
          </p:nvPr>
        </p:nvSpPr>
        <p:spPr>
          <a:xfrm>
            <a:off x="5224584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4" name="Picture Placeholder 15"/>
          <p:cNvSpPr>
            <a:spLocks noGrp="1"/>
          </p:cNvSpPr>
          <p:nvPr>
            <p:ph type="pic" sz="quarter" idx="35"/>
          </p:nvPr>
        </p:nvSpPr>
        <p:spPr>
          <a:xfrm>
            <a:off x="6530730" y="2500166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5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0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6" name="Picture Placeholder 15"/>
          <p:cNvSpPr>
            <a:spLocks noGrp="1"/>
          </p:cNvSpPr>
          <p:nvPr>
            <p:ph type="pic" sz="quarter" idx="37"/>
          </p:nvPr>
        </p:nvSpPr>
        <p:spPr>
          <a:xfrm>
            <a:off x="7836877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7" name="Picture Placeholder 15"/>
          <p:cNvSpPr>
            <a:spLocks noGrp="1"/>
          </p:cNvSpPr>
          <p:nvPr>
            <p:ph type="pic" sz="quarter" idx="38"/>
          </p:nvPr>
        </p:nvSpPr>
        <p:spPr>
          <a:xfrm>
            <a:off x="1306146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8" name="Picture Placeholder 15"/>
          <p:cNvSpPr>
            <a:spLocks noGrp="1"/>
          </p:cNvSpPr>
          <p:nvPr>
            <p:ph type="pic" sz="quarter" idx="39"/>
          </p:nvPr>
        </p:nvSpPr>
        <p:spPr>
          <a:xfrm>
            <a:off x="2612292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79" name="Picture Placeholder 15"/>
          <p:cNvSpPr>
            <a:spLocks noGrp="1"/>
          </p:cNvSpPr>
          <p:nvPr>
            <p:ph type="pic" sz="quarter" idx="40"/>
          </p:nvPr>
        </p:nvSpPr>
        <p:spPr>
          <a:xfrm>
            <a:off x="3918438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80" name="Picture Placeholder 15"/>
          <p:cNvSpPr>
            <a:spLocks noGrp="1"/>
          </p:cNvSpPr>
          <p:nvPr>
            <p:ph type="pic" sz="quarter" idx="41"/>
          </p:nvPr>
        </p:nvSpPr>
        <p:spPr>
          <a:xfrm>
            <a:off x="5224584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  <p:sp>
        <p:nvSpPr>
          <p:cNvPr id="81" name="Picture Placeholder 15"/>
          <p:cNvSpPr>
            <a:spLocks noGrp="1"/>
          </p:cNvSpPr>
          <p:nvPr>
            <p:ph type="pic" sz="quarter" idx="42"/>
          </p:nvPr>
        </p:nvSpPr>
        <p:spPr>
          <a:xfrm>
            <a:off x="6530730" y="3754047"/>
            <a:ext cx="1306800" cy="12564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None/>
              <a:defRPr sz="900" baseline="0"/>
            </a:lvl1pPr>
          </a:lstStyle>
          <a:p>
            <a:r>
              <a:rPr lang="en-US" sz="90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8044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2" grpId="0"/>
      <p:bldP spid="24" grpId="0"/>
      <p:bldP spid="25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4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org slide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6098"/>
            <a:ext cx="266429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</a:t>
            </a:r>
            <a:br>
              <a:rPr lang="en-GB"/>
            </a:br>
            <a:r>
              <a:rPr lang="en-GB"/>
              <a:t>(People slide: Text)</a:t>
            </a:r>
          </a:p>
        </p:txBody>
      </p:sp>
      <p:sp>
        <p:nvSpPr>
          <p:cNvPr id="10" name="SmartArt Placeholder 2057"/>
          <p:cNvSpPr>
            <a:spLocks noGrp="1"/>
          </p:cNvSpPr>
          <p:nvPr>
            <p:ph type="dgm" sz="quarter" idx="49" hasCustomPrompt="1"/>
          </p:nvPr>
        </p:nvSpPr>
        <p:spPr>
          <a:xfrm>
            <a:off x="3805405" y="2399949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1" name="SmartArt Placeholder 2057"/>
          <p:cNvSpPr>
            <a:spLocks noGrp="1"/>
          </p:cNvSpPr>
          <p:nvPr>
            <p:ph type="dgm" sz="quarter" idx="52" hasCustomPrompt="1"/>
          </p:nvPr>
        </p:nvSpPr>
        <p:spPr>
          <a:xfrm>
            <a:off x="3805690" y="475654"/>
            <a:ext cx="46800" cy="720725"/>
          </a:xfrm>
          <a:prstGeom prst="rect">
            <a:avLst/>
          </a:prstGeom>
          <a:solidFill>
            <a:srgbClr val="C4D600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2" name="SmartArt Placeholder 2057"/>
          <p:cNvSpPr>
            <a:spLocks noGrp="1"/>
          </p:cNvSpPr>
          <p:nvPr>
            <p:ph type="dgm" sz="quarter" idx="50" hasCustomPrompt="1"/>
          </p:nvPr>
        </p:nvSpPr>
        <p:spPr>
          <a:xfrm>
            <a:off x="3805120" y="1438445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3" name="SmartArt Placeholder 2057"/>
          <p:cNvSpPr>
            <a:spLocks noGrp="1"/>
          </p:cNvSpPr>
          <p:nvPr>
            <p:ph type="dgm" sz="quarter" idx="48" hasCustomPrompt="1"/>
          </p:nvPr>
        </p:nvSpPr>
        <p:spPr>
          <a:xfrm>
            <a:off x="1286055" y="2399949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6" name="SmartArt Placeholder 2057"/>
          <p:cNvSpPr>
            <a:spLocks noGrp="1"/>
          </p:cNvSpPr>
          <p:nvPr>
            <p:ph type="dgm" sz="quarter" idx="47" hasCustomPrompt="1"/>
          </p:nvPr>
        </p:nvSpPr>
        <p:spPr>
          <a:xfrm>
            <a:off x="2365084" y="3356373"/>
            <a:ext cx="46800" cy="72072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19" name="SmartArt Placeholder 2057"/>
          <p:cNvSpPr>
            <a:spLocks noGrp="1"/>
          </p:cNvSpPr>
          <p:nvPr>
            <p:ph type="dgm" sz="quarter" idx="46" hasCustomPrompt="1"/>
          </p:nvPr>
        </p:nvSpPr>
        <p:spPr>
          <a:xfrm>
            <a:off x="4885810" y="3356373"/>
            <a:ext cx="46800" cy="72072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851920" y="141734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851920" y="453904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 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637" y="141734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851920" y="2378844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331639" y="2378844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6228184" y="2378844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2411760" y="3327648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4932040" y="3327648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2411760" y="427210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4932040" y="427210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34" name="SmartArt Placeholder 2057"/>
          <p:cNvSpPr>
            <a:spLocks noGrp="1"/>
          </p:cNvSpPr>
          <p:nvPr>
            <p:ph type="dgm" sz="quarter" idx="44" hasCustomPrompt="1"/>
          </p:nvPr>
        </p:nvSpPr>
        <p:spPr>
          <a:xfrm>
            <a:off x="2364514" y="4297660"/>
            <a:ext cx="46800" cy="720725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5" name="SmartArt Placeholder 2057"/>
          <p:cNvSpPr>
            <a:spLocks noGrp="1"/>
          </p:cNvSpPr>
          <p:nvPr>
            <p:ph type="dgm" sz="quarter" idx="45" hasCustomPrompt="1"/>
          </p:nvPr>
        </p:nvSpPr>
        <p:spPr>
          <a:xfrm>
            <a:off x="4885810" y="4297660"/>
            <a:ext cx="46800" cy="720725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6" name="SmartArt Placeholder 2057"/>
          <p:cNvSpPr>
            <a:spLocks noGrp="1"/>
          </p:cNvSpPr>
          <p:nvPr>
            <p:ph type="dgm" sz="quarter" idx="51" hasCustomPrompt="1"/>
          </p:nvPr>
        </p:nvSpPr>
        <p:spPr>
          <a:xfrm>
            <a:off x="1284840" y="1439090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7" name="SmartArt Placeholder 2057"/>
          <p:cNvSpPr>
            <a:spLocks noGrp="1"/>
          </p:cNvSpPr>
          <p:nvPr>
            <p:ph type="dgm" sz="quarter" idx="55" hasCustomPrompt="1"/>
          </p:nvPr>
        </p:nvSpPr>
        <p:spPr>
          <a:xfrm>
            <a:off x="6181384" y="2399949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SmartArt Placeholder 2057"/>
          <p:cNvSpPr>
            <a:spLocks noGrp="1"/>
          </p:cNvSpPr>
          <p:nvPr>
            <p:ph type="dgm" sz="quarter" idx="56" hasCustomPrompt="1"/>
          </p:nvPr>
        </p:nvSpPr>
        <p:spPr>
          <a:xfrm>
            <a:off x="6174247" y="1438445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228184" y="1417340"/>
            <a:ext cx="1872000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4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387740"/>
      </p:ext>
    </p:extLst>
  </p:cSld>
  <p:clrMapOvr>
    <a:masterClrMapping/>
  </p:clrMapOvr>
  <p:transition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org slide: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4946"/>
            <a:ext cx="2952325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</a:t>
            </a:r>
            <a:br>
              <a:rPr lang="en-GB"/>
            </a:br>
            <a:r>
              <a:rPr lang="en-GB"/>
              <a:t>(People slide: Profiles)</a:t>
            </a:r>
          </a:p>
        </p:txBody>
      </p:sp>
      <p:sp>
        <p:nvSpPr>
          <p:cNvPr id="40" name="SmartArt Placeholder 2057"/>
          <p:cNvSpPr>
            <a:spLocks noGrp="1"/>
          </p:cNvSpPr>
          <p:nvPr>
            <p:ph type="dgm" sz="quarter" idx="49" hasCustomPrompt="1"/>
          </p:nvPr>
        </p:nvSpPr>
        <p:spPr>
          <a:xfrm>
            <a:off x="3805405" y="2409782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1" name="SmartArt Placeholder 2057"/>
          <p:cNvSpPr>
            <a:spLocks noGrp="1"/>
          </p:cNvSpPr>
          <p:nvPr>
            <p:ph type="dgm" sz="quarter" idx="52" hasCustomPrompt="1"/>
          </p:nvPr>
        </p:nvSpPr>
        <p:spPr>
          <a:xfrm>
            <a:off x="3804475" y="467028"/>
            <a:ext cx="46800" cy="720725"/>
          </a:xfrm>
          <a:prstGeom prst="rect">
            <a:avLst/>
          </a:prstGeom>
          <a:solidFill>
            <a:srgbClr val="C4D600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2" name="SmartArt Placeholder 2057"/>
          <p:cNvSpPr>
            <a:spLocks noGrp="1"/>
          </p:cNvSpPr>
          <p:nvPr>
            <p:ph type="dgm" sz="quarter" idx="50" hasCustomPrompt="1"/>
          </p:nvPr>
        </p:nvSpPr>
        <p:spPr>
          <a:xfrm>
            <a:off x="3804475" y="1435574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3" name="SmartArt Placeholder 2057"/>
          <p:cNvSpPr>
            <a:spLocks noGrp="1"/>
          </p:cNvSpPr>
          <p:nvPr>
            <p:ph type="dgm" sz="quarter" idx="48" hasCustomPrompt="1"/>
          </p:nvPr>
        </p:nvSpPr>
        <p:spPr>
          <a:xfrm>
            <a:off x="1286055" y="2410650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4" name="SmartArt Placeholder 2057"/>
          <p:cNvSpPr>
            <a:spLocks noGrp="1"/>
          </p:cNvSpPr>
          <p:nvPr>
            <p:ph type="dgm" sz="quarter" idx="47" hasCustomPrompt="1"/>
          </p:nvPr>
        </p:nvSpPr>
        <p:spPr>
          <a:xfrm>
            <a:off x="2365084" y="3365501"/>
            <a:ext cx="46800" cy="72072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5" name="SmartArt Placeholder 2057"/>
          <p:cNvSpPr>
            <a:spLocks noGrp="1"/>
          </p:cNvSpPr>
          <p:nvPr>
            <p:ph type="dgm" sz="quarter" idx="46" hasCustomPrompt="1"/>
          </p:nvPr>
        </p:nvSpPr>
        <p:spPr>
          <a:xfrm>
            <a:off x="4885810" y="3365501"/>
            <a:ext cx="46800" cy="72072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3851275" y="1435574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427538" y="1417340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3851275" y="467028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427538" y="448149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331640" y="1435574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 algn="ctr">
              <a:buNone/>
              <a:defRPr sz="600">
                <a:latin typeface="+mn-lt"/>
                <a:ea typeface="A030" pitchFamily="2" charset="0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907903" y="1417340"/>
            <a:ext cx="1583977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3851275" y="2409782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4427538" y="2391548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1331640" y="2410650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 algn="ctr">
              <a:buNone/>
              <a:defRPr sz="600">
                <a:latin typeface="+mn-lt"/>
                <a:ea typeface="A030" pitchFamily="2" charset="0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907903" y="2391548"/>
            <a:ext cx="1583977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6227985" y="2409782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6804248" y="2391548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2410669" y="3365501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2986932" y="3347267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4931841" y="3365501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5507658" y="3347267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2410868" y="4285363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 algn="ctr">
              <a:buNone/>
              <a:defRPr sz="600">
                <a:latin typeface="+mn-lt"/>
                <a:ea typeface="A030" pitchFamily="2" charset="0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2987131" y="4271011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 baseline="0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4932040" y="4285363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5507857" y="4271011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66" name="SmartArt Placeholder 2057"/>
          <p:cNvSpPr>
            <a:spLocks noGrp="1"/>
          </p:cNvSpPr>
          <p:nvPr>
            <p:ph type="dgm" sz="quarter" idx="44" hasCustomPrompt="1"/>
          </p:nvPr>
        </p:nvSpPr>
        <p:spPr>
          <a:xfrm>
            <a:off x="2363944" y="4285363"/>
            <a:ext cx="46800" cy="720725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67" name="SmartArt Placeholder 2057"/>
          <p:cNvSpPr>
            <a:spLocks noGrp="1"/>
          </p:cNvSpPr>
          <p:nvPr>
            <p:ph type="dgm" sz="quarter" idx="45" hasCustomPrompt="1"/>
          </p:nvPr>
        </p:nvSpPr>
        <p:spPr>
          <a:xfrm>
            <a:off x="4885240" y="4285363"/>
            <a:ext cx="46800" cy="720725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68" name="SmartArt Placeholder 2057"/>
          <p:cNvSpPr>
            <a:spLocks noGrp="1"/>
          </p:cNvSpPr>
          <p:nvPr>
            <p:ph type="dgm" sz="quarter" idx="51" hasCustomPrompt="1"/>
          </p:nvPr>
        </p:nvSpPr>
        <p:spPr>
          <a:xfrm>
            <a:off x="1284195" y="1435574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69" name="SmartArt Placeholder 2057"/>
          <p:cNvSpPr>
            <a:spLocks noGrp="1"/>
          </p:cNvSpPr>
          <p:nvPr>
            <p:ph type="dgm" sz="quarter" idx="55" hasCustomPrompt="1"/>
          </p:nvPr>
        </p:nvSpPr>
        <p:spPr>
          <a:xfrm>
            <a:off x="6181384" y="2409782"/>
            <a:ext cx="46800" cy="7207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70" name="SmartArt Placeholder 2057"/>
          <p:cNvSpPr>
            <a:spLocks noGrp="1"/>
          </p:cNvSpPr>
          <p:nvPr>
            <p:ph type="dgm" sz="quarter" idx="56" hasCustomPrompt="1"/>
          </p:nvPr>
        </p:nvSpPr>
        <p:spPr>
          <a:xfrm>
            <a:off x="6174247" y="1435574"/>
            <a:ext cx="46800" cy="7207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  <p:sp>
        <p:nvSpPr>
          <p:cNvPr id="71" name="Picture Placeholder 2"/>
          <p:cNvSpPr>
            <a:spLocks noGrp="1"/>
          </p:cNvSpPr>
          <p:nvPr>
            <p:ph type="pic" sz="quarter" idx="57" hasCustomPrompt="1"/>
          </p:nvPr>
        </p:nvSpPr>
        <p:spPr>
          <a:xfrm>
            <a:off x="6220402" y="1435574"/>
            <a:ext cx="576263" cy="719138"/>
          </a:xfrm>
          <a:prstGeom prst="rect">
            <a:avLst/>
          </a:prstGeom>
        </p:spPr>
        <p:txBody>
          <a:bodyPr lIns="36000" tIns="36000" rIns="36000" bIns="3600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00">
                <a:latin typeface="+mn-lt"/>
                <a:ea typeface="A03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  <a:p>
            <a:endParaRPr lang="en-GB"/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796665" y="1417340"/>
            <a:ext cx="1584622" cy="730400"/>
          </a:xfrm>
          <a:prstGeom prst="rect">
            <a:avLst/>
          </a:prstGeom>
        </p:spPr>
        <p:txBody>
          <a:bodyPr tIns="0" bIns="0"/>
          <a:lstStyle>
            <a:lvl1pPr marL="0" indent="0">
              <a:spcBef>
                <a:spcPts val="0"/>
              </a:spcBef>
              <a:buNone/>
              <a:defRPr sz="900" b="1"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below (not bold)</a:t>
            </a:r>
          </a:p>
        </p:txBody>
      </p:sp>
      <p:sp>
        <p:nvSpPr>
          <p:cNvPr id="7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9" name="SmartArt Placeholder 2057"/>
          <p:cNvSpPr>
            <a:spLocks noGrp="1"/>
          </p:cNvSpPr>
          <p:nvPr>
            <p:ph type="dgm" sz="quarter" idx="60" hasCustomPrompt="1"/>
          </p:nvPr>
        </p:nvSpPr>
        <p:spPr>
          <a:xfrm>
            <a:off x="3805690" y="475654"/>
            <a:ext cx="46800" cy="720725"/>
          </a:xfrm>
          <a:prstGeom prst="rect">
            <a:avLst/>
          </a:prstGeom>
          <a:solidFill>
            <a:srgbClr val="C4D600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2350927"/>
      </p:ext>
    </p:extLst>
  </p:cSld>
  <p:clrMapOvr>
    <a:masterClrMapping/>
  </p:clrMapOvr>
  <p:transition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 slide: 5 y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/>
          </p:cNvSpPr>
          <p:nvPr>
            <p:ph type="pic" sz="quarter" idx="11"/>
          </p:nvPr>
        </p:nvSpPr>
        <p:spPr>
          <a:xfrm>
            <a:off x="3727111" y="1449567"/>
            <a:ext cx="1600494" cy="1905796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Rectangle 8"/>
          <p:cNvSpPr>
            <a:spLocks noGrp="1"/>
          </p:cNvSpPr>
          <p:nvPr>
            <p:ph type="pic" sz="quarter" idx="16"/>
          </p:nvPr>
        </p:nvSpPr>
        <p:spPr>
          <a:xfrm>
            <a:off x="5416426" y="1449567"/>
            <a:ext cx="1579902" cy="1905796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pic" sz="quarter" idx="17"/>
          </p:nvPr>
        </p:nvSpPr>
        <p:spPr>
          <a:xfrm>
            <a:off x="7085150" y="1449567"/>
            <a:ext cx="1588710" cy="1905796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8"/>
          <p:cNvSpPr>
            <a:spLocks noGrp="1"/>
          </p:cNvSpPr>
          <p:nvPr>
            <p:ph type="pic" sz="quarter" idx="22"/>
          </p:nvPr>
        </p:nvSpPr>
        <p:spPr>
          <a:xfrm>
            <a:off x="2107809" y="1449567"/>
            <a:ext cx="1530481" cy="1905796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3" name="Rectangle 8"/>
          <p:cNvSpPr>
            <a:spLocks noGrp="1"/>
          </p:cNvSpPr>
          <p:nvPr>
            <p:ph type="pic" sz="quarter" idx="24"/>
          </p:nvPr>
        </p:nvSpPr>
        <p:spPr>
          <a:xfrm>
            <a:off x="467432" y="1449567"/>
            <a:ext cx="1551556" cy="1905796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5" name="Rectangle 6"/>
          <p:cNvSpPr>
            <a:spLocks noGrp="1"/>
          </p:cNvSpPr>
          <p:nvPr>
            <p:ph type="body" sz="quarter" idx="25" hasCustomPrompt="1"/>
          </p:nvPr>
        </p:nvSpPr>
        <p:spPr>
          <a:xfrm>
            <a:off x="473911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35" name="Rectangle 6"/>
          <p:cNvSpPr>
            <a:spLocks noGrp="1"/>
          </p:cNvSpPr>
          <p:nvPr>
            <p:ph type="body" sz="quarter" idx="35" hasCustomPrompt="1"/>
          </p:nvPr>
        </p:nvSpPr>
        <p:spPr>
          <a:xfrm>
            <a:off x="46990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2" name="Rectangle 6"/>
          <p:cNvSpPr>
            <a:spLocks noGrp="1"/>
          </p:cNvSpPr>
          <p:nvPr>
            <p:ph type="body" sz="quarter" idx="60" hasCustomPrompt="1"/>
          </p:nvPr>
        </p:nvSpPr>
        <p:spPr>
          <a:xfrm>
            <a:off x="2107964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4" name="Rectangle 6"/>
          <p:cNvSpPr>
            <a:spLocks noGrp="1"/>
          </p:cNvSpPr>
          <p:nvPr>
            <p:ph type="body" sz="quarter" idx="62" hasCustomPrompt="1"/>
          </p:nvPr>
        </p:nvSpPr>
        <p:spPr>
          <a:xfrm>
            <a:off x="3737950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6" name="Rectangle 6"/>
          <p:cNvSpPr>
            <a:spLocks noGrp="1"/>
          </p:cNvSpPr>
          <p:nvPr>
            <p:ph type="body" sz="quarter" idx="64" hasCustomPrompt="1"/>
          </p:nvPr>
        </p:nvSpPr>
        <p:spPr>
          <a:xfrm>
            <a:off x="5420443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8" name="Rectangle 6"/>
          <p:cNvSpPr>
            <a:spLocks noGrp="1"/>
          </p:cNvSpPr>
          <p:nvPr>
            <p:ph type="body" sz="quarter" idx="66" hasCustomPrompt="1"/>
          </p:nvPr>
        </p:nvSpPr>
        <p:spPr>
          <a:xfrm>
            <a:off x="7092036" y="344587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465086" y="1426394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6"/>
          <p:cNvSpPr>
            <a:spLocks noGrp="1"/>
          </p:cNvSpPr>
          <p:nvPr>
            <p:ph type="body" sz="quarter" idx="67" hasCustomPrompt="1"/>
          </p:nvPr>
        </p:nvSpPr>
        <p:spPr>
          <a:xfrm>
            <a:off x="211272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7" name="Rectangle 6"/>
          <p:cNvSpPr>
            <a:spLocks noGrp="1"/>
          </p:cNvSpPr>
          <p:nvPr>
            <p:ph type="body" sz="quarter" idx="68" hasCustomPrompt="1"/>
          </p:nvPr>
        </p:nvSpPr>
        <p:spPr>
          <a:xfrm>
            <a:off x="3719377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8" name="Rectangle 6"/>
          <p:cNvSpPr>
            <a:spLocks noGrp="1"/>
          </p:cNvSpPr>
          <p:nvPr>
            <p:ph type="body" sz="quarter" idx="69" hasCustomPrompt="1"/>
          </p:nvPr>
        </p:nvSpPr>
        <p:spPr>
          <a:xfrm>
            <a:off x="5413858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Rectangle 6"/>
          <p:cNvSpPr>
            <a:spLocks noGrp="1"/>
          </p:cNvSpPr>
          <p:nvPr>
            <p:ph type="body" sz="quarter" idx="70" hasCustomPrompt="1"/>
          </p:nvPr>
        </p:nvSpPr>
        <p:spPr>
          <a:xfrm>
            <a:off x="7077343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409677"/>
            <a:ext cx="494631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(Timeline slide: 5 </a:t>
            </a:r>
            <a:r>
              <a:rPr lang="en-GB" err="1"/>
              <a:t>yrs</a:t>
            </a:r>
            <a:r>
              <a:rPr lang="en-GB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5186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  <p:bldP spid="15" grpId="0" animBg="1"/>
      <p:bldP spid="23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ext slide: Black pattern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129308"/>
            <a:ext cx="9144000" cy="2880319"/>
          </a:xfrm>
          <a:prstGeom prst="rect">
            <a:avLst/>
          </a:prstGeom>
          <a:solidFill>
            <a:schemeClr val="bg1"/>
          </a:solidFill>
        </p:spPr>
        <p:txBody>
          <a:bodyPr wrap="square" lIns="1800000" tIns="144000" rIns="1800000" bIns="144000" anchor="ctr" anchorCtr="0"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intro text here providing a broad overview of your presentation. </a:t>
            </a:r>
            <a:br>
              <a:rPr lang="en-GB"/>
            </a:br>
            <a:r>
              <a:rPr lang="en-GB"/>
              <a:t>For best practice, only use slide layout once. Keep text to a maximum of six lines or 40 words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91793"/>
      </p:ext>
    </p:extLst>
  </p:cSld>
  <p:clrMapOvr>
    <a:masterClrMapping/>
  </p:clrMapOvr>
  <p:transition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 slide: 10 y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/>
          </p:cNvSpPr>
          <p:nvPr>
            <p:ph type="pic" sz="quarter" idx="11"/>
          </p:nvPr>
        </p:nvSpPr>
        <p:spPr>
          <a:xfrm>
            <a:off x="3727111" y="1449567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Rectangle 8"/>
          <p:cNvSpPr>
            <a:spLocks noGrp="1"/>
          </p:cNvSpPr>
          <p:nvPr>
            <p:ph type="pic" sz="quarter" idx="16"/>
          </p:nvPr>
        </p:nvSpPr>
        <p:spPr>
          <a:xfrm>
            <a:off x="5416426" y="1449567"/>
            <a:ext cx="1579902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pic" sz="quarter" idx="17"/>
          </p:nvPr>
        </p:nvSpPr>
        <p:spPr>
          <a:xfrm>
            <a:off x="7085150" y="1449567"/>
            <a:ext cx="1588710" cy="1182088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8"/>
          <p:cNvSpPr>
            <a:spLocks noGrp="1"/>
          </p:cNvSpPr>
          <p:nvPr>
            <p:ph type="pic" sz="quarter" idx="22"/>
          </p:nvPr>
        </p:nvSpPr>
        <p:spPr>
          <a:xfrm>
            <a:off x="2107809" y="1449567"/>
            <a:ext cx="1530481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3" name="Rectangle 8"/>
          <p:cNvSpPr>
            <a:spLocks noGrp="1"/>
          </p:cNvSpPr>
          <p:nvPr>
            <p:ph type="pic" sz="quarter" idx="24"/>
          </p:nvPr>
        </p:nvSpPr>
        <p:spPr>
          <a:xfrm>
            <a:off x="467432" y="1449567"/>
            <a:ext cx="1551556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5" name="Rectangle 6"/>
          <p:cNvSpPr>
            <a:spLocks noGrp="1"/>
          </p:cNvSpPr>
          <p:nvPr>
            <p:ph type="body" sz="quarter" idx="25" hasCustomPrompt="1"/>
          </p:nvPr>
        </p:nvSpPr>
        <p:spPr>
          <a:xfrm>
            <a:off x="473911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35" name="Rectangle 6"/>
          <p:cNvSpPr>
            <a:spLocks noGrp="1"/>
          </p:cNvSpPr>
          <p:nvPr>
            <p:ph type="body" sz="quarter" idx="35" hasCustomPrompt="1"/>
          </p:nvPr>
        </p:nvSpPr>
        <p:spPr>
          <a:xfrm>
            <a:off x="46990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2" name="Rectangle 6"/>
          <p:cNvSpPr>
            <a:spLocks noGrp="1"/>
          </p:cNvSpPr>
          <p:nvPr>
            <p:ph type="body" sz="quarter" idx="60" hasCustomPrompt="1"/>
          </p:nvPr>
        </p:nvSpPr>
        <p:spPr>
          <a:xfrm>
            <a:off x="2107964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4" name="Rectangle 6"/>
          <p:cNvSpPr>
            <a:spLocks noGrp="1"/>
          </p:cNvSpPr>
          <p:nvPr>
            <p:ph type="body" sz="quarter" idx="62" hasCustomPrompt="1"/>
          </p:nvPr>
        </p:nvSpPr>
        <p:spPr>
          <a:xfrm>
            <a:off x="3737950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6" name="Rectangle 6"/>
          <p:cNvSpPr>
            <a:spLocks noGrp="1"/>
          </p:cNvSpPr>
          <p:nvPr>
            <p:ph type="body" sz="quarter" idx="64" hasCustomPrompt="1"/>
          </p:nvPr>
        </p:nvSpPr>
        <p:spPr>
          <a:xfrm>
            <a:off x="5420443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108" name="Rectangle 6"/>
          <p:cNvSpPr>
            <a:spLocks noGrp="1"/>
          </p:cNvSpPr>
          <p:nvPr>
            <p:ph type="body" sz="quarter" idx="66" hasCustomPrompt="1"/>
          </p:nvPr>
        </p:nvSpPr>
        <p:spPr>
          <a:xfrm>
            <a:off x="7092036" y="271672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465086" y="1426394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6"/>
          <p:cNvSpPr>
            <a:spLocks noGrp="1"/>
          </p:cNvSpPr>
          <p:nvPr>
            <p:ph type="body" sz="quarter" idx="67" hasCustomPrompt="1"/>
          </p:nvPr>
        </p:nvSpPr>
        <p:spPr>
          <a:xfrm>
            <a:off x="2112720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7" name="Rectangle 6"/>
          <p:cNvSpPr>
            <a:spLocks noGrp="1"/>
          </p:cNvSpPr>
          <p:nvPr>
            <p:ph type="body" sz="quarter" idx="68" hasCustomPrompt="1"/>
          </p:nvPr>
        </p:nvSpPr>
        <p:spPr>
          <a:xfrm>
            <a:off x="3719377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8" name="Rectangle 6"/>
          <p:cNvSpPr>
            <a:spLocks noGrp="1"/>
          </p:cNvSpPr>
          <p:nvPr>
            <p:ph type="body" sz="quarter" idx="69" hasCustomPrompt="1"/>
          </p:nvPr>
        </p:nvSpPr>
        <p:spPr>
          <a:xfrm>
            <a:off x="5413858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Rectangle 6"/>
          <p:cNvSpPr>
            <a:spLocks noGrp="1"/>
          </p:cNvSpPr>
          <p:nvPr>
            <p:ph type="body" sz="quarter" idx="70" hasCustomPrompt="1"/>
          </p:nvPr>
        </p:nvSpPr>
        <p:spPr>
          <a:xfrm>
            <a:off x="7077343" y="1223726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74" name="Rectangle 8"/>
          <p:cNvSpPr>
            <a:spLocks noGrp="1"/>
          </p:cNvSpPr>
          <p:nvPr>
            <p:ph type="pic" sz="quarter" idx="71"/>
          </p:nvPr>
        </p:nvSpPr>
        <p:spPr>
          <a:xfrm>
            <a:off x="3727111" y="3531946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5" name="Rectangle 8"/>
          <p:cNvSpPr>
            <a:spLocks noGrp="1"/>
          </p:cNvSpPr>
          <p:nvPr>
            <p:ph type="pic" sz="quarter" idx="72"/>
          </p:nvPr>
        </p:nvSpPr>
        <p:spPr>
          <a:xfrm>
            <a:off x="5416426" y="3531946"/>
            <a:ext cx="1579902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6" name="Rectangle 8"/>
          <p:cNvSpPr>
            <a:spLocks noGrp="1"/>
          </p:cNvSpPr>
          <p:nvPr>
            <p:ph type="pic" sz="quarter" idx="73"/>
          </p:nvPr>
        </p:nvSpPr>
        <p:spPr>
          <a:xfrm>
            <a:off x="7085150" y="3531946"/>
            <a:ext cx="1588710" cy="1182088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7" name="Rectangle 8"/>
          <p:cNvSpPr>
            <a:spLocks noGrp="1"/>
          </p:cNvSpPr>
          <p:nvPr>
            <p:ph type="pic" sz="quarter" idx="74"/>
          </p:nvPr>
        </p:nvSpPr>
        <p:spPr>
          <a:xfrm>
            <a:off x="2107809" y="3531946"/>
            <a:ext cx="1530481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8" name="Rectangle 8"/>
          <p:cNvSpPr>
            <a:spLocks noGrp="1"/>
          </p:cNvSpPr>
          <p:nvPr>
            <p:ph type="pic" sz="quarter" idx="75"/>
          </p:nvPr>
        </p:nvSpPr>
        <p:spPr>
          <a:xfrm>
            <a:off x="467432" y="3531946"/>
            <a:ext cx="1551556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9" name="Rectangle 6"/>
          <p:cNvSpPr>
            <a:spLocks noGrp="1"/>
          </p:cNvSpPr>
          <p:nvPr>
            <p:ph type="body" sz="quarter" idx="76" hasCustomPrompt="1"/>
          </p:nvPr>
        </p:nvSpPr>
        <p:spPr>
          <a:xfrm>
            <a:off x="473911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0" name="Rectangle 6"/>
          <p:cNvSpPr>
            <a:spLocks noGrp="1"/>
          </p:cNvSpPr>
          <p:nvPr>
            <p:ph type="body" sz="quarter" idx="77" hasCustomPrompt="1"/>
          </p:nvPr>
        </p:nvSpPr>
        <p:spPr>
          <a:xfrm>
            <a:off x="469899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1" name="Rectangle 6"/>
          <p:cNvSpPr>
            <a:spLocks noGrp="1"/>
          </p:cNvSpPr>
          <p:nvPr>
            <p:ph type="body" sz="quarter" idx="78" hasCustomPrompt="1"/>
          </p:nvPr>
        </p:nvSpPr>
        <p:spPr>
          <a:xfrm>
            <a:off x="2107964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2" name="Rectangle 6"/>
          <p:cNvSpPr>
            <a:spLocks noGrp="1"/>
          </p:cNvSpPr>
          <p:nvPr>
            <p:ph type="body" sz="quarter" idx="79" hasCustomPrompt="1"/>
          </p:nvPr>
        </p:nvSpPr>
        <p:spPr>
          <a:xfrm>
            <a:off x="3737950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3" name="Rectangle 6"/>
          <p:cNvSpPr>
            <a:spLocks noGrp="1"/>
          </p:cNvSpPr>
          <p:nvPr>
            <p:ph type="body" sz="quarter" idx="80" hasCustomPrompt="1"/>
          </p:nvPr>
        </p:nvSpPr>
        <p:spPr>
          <a:xfrm>
            <a:off x="5420443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sp>
        <p:nvSpPr>
          <p:cNvPr id="84" name="Rectangle 6"/>
          <p:cNvSpPr>
            <a:spLocks noGrp="1"/>
          </p:cNvSpPr>
          <p:nvPr>
            <p:ph type="body" sz="quarter" idx="81" hasCustomPrompt="1"/>
          </p:nvPr>
        </p:nvSpPr>
        <p:spPr>
          <a:xfrm>
            <a:off x="7092036" y="4799101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project name (bold)</a:t>
            </a:r>
            <a:br>
              <a:rPr lang="en-US"/>
            </a:br>
            <a:r>
              <a:rPr lang="en-US"/>
              <a:t>Add location (not bold)</a:t>
            </a:r>
          </a:p>
        </p:txBody>
      </p:sp>
      <p:cxnSp>
        <p:nvCxnSpPr>
          <p:cNvPr id="85" name="Straight Connector 84"/>
          <p:cNvCxnSpPr/>
          <p:nvPr userDrawn="1"/>
        </p:nvCxnSpPr>
        <p:spPr>
          <a:xfrm flipH="1">
            <a:off x="465086" y="3508773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Rectangle 6"/>
          <p:cNvSpPr>
            <a:spLocks noGrp="1"/>
          </p:cNvSpPr>
          <p:nvPr>
            <p:ph type="body" sz="quarter" idx="82" hasCustomPrompt="1"/>
          </p:nvPr>
        </p:nvSpPr>
        <p:spPr>
          <a:xfrm>
            <a:off x="2112719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7" name="Rectangle 6"/>
          <p:cNvSpPr>
            <a:spLocks noGrp="1"/>
          </p:cNvSpPr>
          <p:nvPr>
            <p:ph type="body" sz="quarter" idx="83" hasCustomPrompt="1"/>
          </p:nvPr>
        </p:nvSpPr>
        <p:spPr>
          <a:xfrm>
            <a:off x="3719377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8" name="Rectangle 6"/>
          <p:cNvSpPr>
            <a:spLocks noGrp="1"/>
          </p:cNvSpPr>
          <p:nvPr>
            <p:ph type="body" sz="quarter" idx="84" hasCustomPrompt="1"/>
          </p:nvPr>
        </p:nvSpPr>
        <p:spPr>
          <a:xfrm>
            <a:off x="5413858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89" name="Rectangle 6"/>
          <p:cNvSpPr>
            <a:spLocks noGrp="1"/>
          </p:cNvSpPr>
          <p:nvPr>
            <p:ph type="body" sz="quarter" idx="85" hasCustomPrompt="1"/>
          </p:nvPr>
        </p:nvSpPr>
        <p:spPr>
          <a:xfrm>
            <a:off x="7077343" y="3306105"/>
            <a:ext cx="1080000" cy="14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buFontTx/>
              <a:buNone/>
              <a:defRPr sz="1000" b="1" cap="none" spc="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409677"/>
            <a:ext cx="494631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(Timeline slide: 10 </a:t>
            </a:r>
            <a:r>
              <a:rPr lang="en-GB" err="1"/>
              <a:t>yrs</a:t>
            </a:r>
            <a:r>
              <a:rPr lang="en-GB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72663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  <p:bldP spid="15" grpId="0" animBg="1"/>
      <p:bldP spid="23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animBg="1"/>
      <p:bldP spid="76" grpId="0"/>
      <p:bldP spid="77" grpId="0" animBg="1"/>
      <p:bldP spid="78" grpId="0" animBg="1"/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/>
          </p:cNvSpPr>
          <p:nvPr>
            <p:ph type="pic" sz="quarter" idx="11"/>
          </p:nvPr>
        </p:nvSpPr>
        <p:spPr>
          <a:xfrm>
            <a:off x="3727111" y="1348507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4" name="Rectangle 6"/>
          <p:cNvSpPr>
            <a:spLocks noGrp="1"/>
          </p:cNvSpPr>
          <p:nvPr>
            <p:ph type="body" sz="quarter" idx="62" hasCustomPrompt="1"/>
          </p:nvPr>
        </p:nvSpPr>
        <p:spPr>
          <a:xfrm>
            <a:off x="3727111" y="2652932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3727112" y="2544821"/>
            <a:ext cx="1600493" cy="745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Rectangle 8"/>
          <p:cNvSpPr>
            <a:spLocks noGrp="1"/>
          </p:cNvSpPr>
          <p:nvPr>
            <p:ph type="pic" sz="quarter" idx="71"/>
          </p:nvPr>
        </p:nvSpPr>
        <p:spPr>
          <a:xfrm>
            <a:off x="3727111" y="3148707"/>
            <a:ext cx="1600494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5" name="Rectangle 8"/>
          <p:cNvSpPr>
            <a:spLocks noGrp="1"/>
          </p:cNvSpPr>
          <p:nvPr>
            <p:ph type="pic" sz="quarter" idx="72"/>
          </p:nvPr>
        </p:nvSpPr>
        <p:spPr>
          <a:xfrm>
            <a:off x="5416426" y="3148707"/>
            <a:ext cx="1579902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6" name="Rectangle 8"/>
          <p:cNvSpPr>
            <a:spLocks noGrp="1"/>
          </p:cNvSpPr>
          <p:nvPr>
            <p:ph type="pic" sz="quarter" idx="73"/>
          </p:nvPr>
        </p:nvSpPr>
        <p:spPr>
          <a:xfrm>
            <a:off x="7085150" y="3148707"/>
            <a:ext cx="1588710" cy="1182088"/>
          </a:xfrm>
          <a:prstGeom prst="rect">
            <a:avLst/>
          </a:prstGeo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7" name="Rectangle 8"/>
          <p:cNvSpPr>
            <a:spLocks noGrp="1"/>
          </p:cNvSpPr>
          <p:nvPr>
            <p:ph type="pic" sz="quarter" idx="74"/>
          </p:nvPr>
        </p:nvSpPr>
        <p:spPr>
          <a:xfrm>
            <a:off x="2107809" y="3148707"/>
            <a:ext cx="1530481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8" name="Rectangle 8"/>
          <p:cNvSpPr>
            <a:spLocks noGrp="1"/>
          </p:cNvSpPr>
          <p:nvPr>
            <p:ph type="pic" sz="quarter" idx="75"/>
          </p:nvPr>
        </p:nvSpPr>
        <p:spPr>
          <a:xfrm>
            <a:off x="467432" y="3148707"/>
            <a:ext cx="1551556" cy="1182088"/>
          </a:xfrm>
          <a:prstGeom prst="rect">
            <a:avLst/>
          </a:prstGeom>
          <a:solidFill>
            <a:schemeClr val="bg1"/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1100" i="0" baseline="0">
                <a:solidFill>
                  <a:srgbClr val="3C3C3C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9" name="Rectangle 6"/>
          <p:cNvSpPr>
            <a:spLocks noGrp="1"/>
          </p:cNvSpPr>
          <p:nvPr>
            <p:ph type="body" sz="quarter" idx="76" hasCustomPrompt="1"/>
          </p:nvPr>
        </p:nvSpPr>
        <p:spPr>
          <a:xfrm>
            <a:off x="473911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sp>
        <p:nvSpPr>
          <p:cNvPr id="81" name="Rectangle 6"/>
          <p:cNvSpPr>
            <a:spLocks noGrp="1"/>
          </p:cNvSpPr>
          <p:nvPr>
            <p:ph type="body" sz="quarter" idx="78" hasCustomPrompt="1"/>
          </p:nvPr>
        </p:nvSpPr>
        <p:spPr>
          <a:xfrm>
            <a:off x="2107964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sp>
        <p:nvSpPr>
          <p:cNvPr id="82" name="Rectangle 6"/>
          <p:cNvSpPr>
            <a:spLocks noGrp="1"/>
          </p:cNvSpPr>
          <p:nvPr>
            <p:ph type="body" sz="quarter" idx="79" hasCustomPrompt="1"/>
          </p:nvPr>
        </p:nvSpPr>
        <p:spPr>
          <a:xfrm>
            <a:off x="3737950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sp>
        <p:nvSpPr>
          <p:cNvPr id="83" name="Rectangle 6"/>
          <p:cNvSpPr>
            <a:spLocks noGrp="1"/>
          </p:cNvSpPr>
          <p:nvPr>
            <p:ph type="body" sz="quarter" idx="80" hasCustomPrompt="1"/>
          </p:nvPr>
        </p:nvSpPr>
        <p:spPr>
          <a:xfrm>
            <a:off x="5420443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sp>
        <p:nvSpPr>
          <p:cNvPr id="84" name="Rectangle 6"/>
          <p:cNvSpPr>
            <a:spLocks noGrp="1"/>
          </p:cNvSpPr>
          <p:nvPr>
            <p:ph type="body" sz="quarter" idx="81" hasCustomPrompt="1"/>
          </p:nvPr>
        </p:nvSpPr>
        <p:spPr>
          <a:xfrm>
            <a:off x="7092036" y="4456163"/>
            <a:ext cx="1492887" cy="2811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 sz="800" b="1" baseline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lvl="0"/>
            <a:r>
              <a:rPr lang="en-US"/>
              <a:t>Add name (bold)</a:t>
            </a:r>
            <a:br>
              <a:rPr lang="en-US"/>
            </a:br>
            <a:r>
              <a:rPr lang="en-US"/>
              <a:t>Add job title (not bold)</a:t>
            </a:r>
          </a:p>
        </p:txBody>
      </p:sp>
      <p:cxnSp>
        <p:nvCxnSpPr>
          <p:cNvPr id="85" name="Straight Connector 84"/>
          <p:cNvCxnSpPr/>
          <p:nvPr userDrawn="1"/>
        </p:nvCxnSpPr>
        <p:spPr>
          <a:xfrm flipH="1">
            <a:off x="465086" y="4350665"/>
            <a:ext cx="821230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09677"/>
            <a:ext cx="4824534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(Meet the team slide)</a:t>
            </a:r>
          </a:p>
        </p:txBody>
      </p:sp>
    </p:spTree>
    <p:extLst>
      <p:ext uri="{BB962C8B-B14F-4D97-AF65-F5344CB8AC3E}">
        <p14:creationId xmlns:p14="http://schemas.microsoft.com/office/powerpoint/2010/main" val="5331256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animBg="1"/>
      <p:bldP spid="76" grpId="0"/>
      <p:bldP spid="77" grpId="0" animBg="1"/>
      <p:bldP spid="78" grpId="0" animBg="1"/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A: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2370024"/>
            <a:ext cx="3814067" cy="112851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lnSpc>
                <a:spcPts val="440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 sz="4800" b="1" baseline="0"/>
            </a:lvl2pPr>
          </a:lstStyle>
          <a:p>
            <a:pPr lvl="0"/>
            <a:r>
              <a:rPr lang="en-GB"/>
              <a:t>ADD STATEMENT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931667" y="2677512"/>
            <a:ext cx="3744021" cy="33855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supporting text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827164"/>
      </p:ext>
    </p:extLst>
  </p:cSld>
  <p:clrMapOvr>
    <a:masterClrMapping/>
  </p:clrMapOvr>
  <p:transition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B: Secto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848896"/>
            <a:ext cx="8206556" cy="11049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4400"/>
              </a:lnSpc>
              <a:defRPr sz="5000" b="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STATEMENT 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409228"/>
            <a:ext cx="8205788" cy="2876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spc="1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/>
              <a:t>ADD SECTOR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69900" y="2026856"/>
            <a:ext cx="8205788" cy="43204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200"/>
              </a:spcAft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project name and location here</a:t>
            </a:r>
          </a:p>
        </p:txBody>
      </p:sp>
    </p:spTree>
    <p:extLst>
      <p:ext uri="{BB962C8B-B14F-4D97-AF65-F5344CB8AC3E}">
        <p14:creationId xmlns:p14="http://schemas.microsoft.com/office/powerpoint/2010/main" val="12174229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C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685944"/>
      </p:ext>
    </p:extLst>
  </p:cSld>
  <p:clrMapOvr>
    <a:masterClrMapping/>
  </p:clrMapOvr>
  <p:transition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D: Full page im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93910" y="-40989"/>
            <a:ext cx="2268000" cy="97331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800" b="0" i="0" cap="none" spc="0" baseline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ADD SECTOR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3910" y="424665"/>
            <a:ext cx="2268000" cy="507665"/>
          </a:xfrm>
          <a:prstGeom prst="rect">
            <a:avLst/>
          </a:prstGeom>
          <a:noFill/>
        </p:spPr>
        <p:txBody>
          <a:bodyPr wrap="square" lIns="180000" tIns="72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291138" y="4729981"/>
            <a:ext cx="3384550" cy="14374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7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sz="700"/>
              <a:t>Add image credit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300690"/>
      </p:ext>
    </p:extLst>
  </p:cSld>
  <p:clrMapOvr>
    <a:masterClrMapping/>
  </p:clrMapOvr>
  <p:transition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Slide D: Full page imag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9143999" cy="5014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588224" y="-40989"/>
            <a:ext cx="2268000" cy="97332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36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800" b="0" i="0" cap="none" spc="0" baseline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ADD SECTOR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588224" y="424764"/>
            <a:ext cx="2268000" cy="507567"/>
          </a:xfrm>
          <a:prstGeom prst="rect">
            <a:avLst/>
          </a:prstGeom>
          <a:noFill/>
        </p:spPr>
        <p:txBody>
          <a:bodyPr wrap="square" lIns="180000" tIns="72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project name here (bold) and location below (not bold)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291138" y="4729981"/>
            <a:ext cx="3384550" cy="14374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7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sz="700"/>
              <a:t>Add image credit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86732"/>
      </p:ext>
    </p:extLst>
  </p:cSld>
  <p:clrMapOvr>
    <a:masterClrMapping/>
  </p:clrMapOvr>
  <p:transition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72627" y="5318616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1976-2020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2324" y="3145334"/>
            <a:ext cx="6264275" cy="5042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2000" baseline="0">
                <a:latin typeface="+mj-lt"/>
              </a:defRPr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We’d love to hear from you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1350964"/>
            <a:ext cx="6260740" cy="161982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ts val="4200"/>
              </a:lnSpc>
              <a:defRPr sz="3800" b="1" baseline="0">
                <a:latin typeface="+mn-lt"/>
              </a:defRPr>
            </a:lvl1pPr>
          </a:lstStyle>
          <a:p>
            <a:r>
              <a:rPr lang="en-US"/>
              <a:t>JUMP ON BOARD!</a:t>
            </a:r>
            <a:endParaRPr lang="en-GB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1848" y="4100686"/>
            <a:ext cx="4100152" cy="45713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lang="en-GB" sz="1600" b="1" i="0" kern="1200" cap="none" spc="0" baseline="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contact name </a:t>
            </a:r>
            <a:br>
              <a:rPr lang="en-US"/>
            </a:br>
            <a:r>
              <a:rPr lang="en-US"/>
              <a:t>and email address </a:t>
            </a:r>
            <a:br>
              <a:rPr lang="en-US"/>
            </a:br>
            <a:endParaRPr lang="en-GB"/>
          </a:p>
        </p:txBody>
      </p:sp>
      <p:sp>
        <p:nvSpPr>
          <p:cNvPr id="6" name="TextBox 5">
            <a:hlinkClick r:id="rId2"/>
          </p:cNvPr>
          <p:cNvSpPr txBox="1"/>
          <p:nvPr userDrawn="1"/>
        </p:nvSpPr>
        <p:spPr>
          <a:xfrm>
            <a:off x="468313" y="4816232"/>
            <a:ext cx="23762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>
                <a:latin typeface="+mn-lt"/>
              </a:rPr>
              <a:t>www.burohappold.com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37A639-A27E-409A-BD46-8179CB5DF1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8187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slide 1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72627" y="5318616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1976-2019 BUROHAPPOLD ENGINEERING.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5" y="475578"/>
            <a:ext cx="2086665" cy="731521"/>
          </a:xfrm>
          <a:prstGeom prst="rect">
            <a:avLst/>
          </a:prstGeom>
        </p:spPr>
      </p:pic>
      <p:sp>
        <p:nvSpPr>
          <p:cNvPr id="2" name="Freeform 1"/>
          <p:cNvSpPr/>
          <p:nvPr userDrawn="1"/>
        </p:nvSpPr>
        <p:spPr>
          <a:xfrm>
            <a:off x="3851919" y="0"/>
            <a:ext cx="5299007" cy="5721927"/>
          </a:xfrm>
          <a:custGeom>
            <a:avLst/>
            <a:gdLst>
              <a:gd name="connsiteX0" fmla="*/ 142009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420091 w 5999018"/>
              <a:gd name="connsiteY4" fmla="*/ 0 h 5742709"/>
              <a:gd name="connsiteX0" fmla="*/ 161615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616151 w 5999018"/>
              <a:gd name="connsiteY4" fmla="*/ 0 h 574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018" h="5742709">
                <a:moveTo>
                  <a:pt x="1616151" y="0"/>
                </a:moveTo>
                <a:lnTo>
                  <a:pt x="0" y="5742709"/>
                </a:lnTo>
                <a:lnTo>
                  <a:pt x="5999018" y="5742709"/>
                </a:lnTo>
                <a:lnTo>
                  <a:pt x="5999018" y="6927"/>
                </a:lnTo>
                <a:lnTo>
                  <a:pt x="1616151" y="0"/>
                </a:lnTo>
                <a:close/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2865120"/>
            <a:ext cx="6264275" cy="504254"/>
          </a:xfrm>
          <a:prstGeom prst="rect">
            <a:avLst/>
          </a:prstGeom>
        </p:spPr>
        <p:txBody>
          <a:bodyPr lIns="0" tIns="252000" rIns="0" bIns="0"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1350964"/>
            <a:ext cx="6260740" cy="161982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ts val="4000"/>
              </a:lnSpc>
              <a:defRPr sz="3800" b="1" baseline="0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7073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1123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32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/section title slid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530" y="703276"/>
            <a:ext cx="6979790" cy="35943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spc="20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rgbClr val="3C3C3C"/>
                </a:solidFill>
              </a:defRPr>
            </a:lvl2pPr>
            <a:lvl3pPr marL="9144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>
                <a:solidFill>
                  <a:srgbClr val="3C3C3C"/>
                </a:solidFill>
              </a:defRPr>
            </a:lvl3pPr>
            <a:lvl4pPr>
              <a:defRPr sz="2000">
                <a:solidFill>
                  <a:srgbClr val="3C3C3C"/>
                </a:solidFill>
              </a:defRPr>
            </a:lvl4pPr>
            <a:lvl5pPr>
              <a:defRPr sz="20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ADD new section heading here or engaging statement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32055"/>
      </p:ext>
    </p:extLst>
  </p:cSld>
  <p:clrMapOvr>
    <a:masterClrMapping/>
  </p:clrMapOvr>
  <p:transition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3151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0527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7722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0358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9073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352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8046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317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849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9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/section title slide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018088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530" y="697260"/>
            <a:ext cx="6979790" cy="36004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spc="20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rgbClr val="3C3C3C"/>
                </a:solidFill>
              </a:defRPr>
            </a:lvl2pPr>
            <a:lvl3pPr marL="9144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>
                <a:solidFill>
                  <a:srgbClr val="3C3C3C"/>
                </a:solidFill>
              </a:defRPr>
            </a:lvl3pPr>
            <a:lvl4pPr>
              <a:defRPr sz="2000">
                <a:solidFill>
                  <a:srgbClr val="3C3C3C"/>
                </a:solidFill>
              </a:defRPr>
            </a:lvl4pPr>
            <a:lvl5pPr>
              <a:defRPr sz="20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ADD new section heading here or engaging statement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506921"/>
      </p:ext>
    </p:extLst>
  </p:cSld>
  <p:clrMapOvr>
    <a:masterClrMapping/>
  </p:clrMapOvr>
  <p:transition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1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3851919" y="0"/>
            <a:ext cx="5299007" cy="5721927"/>
          </a:xfrm>
          <a:custGeom>
            <a:avLst/>
            <a:gdLst>
              <a:gd name="connsiteX0" fmla="*/ 142009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420091 w 5999018"/>
              <a:gd name="connsiteY4" fmla="*/ 0 h 5742709"/>
              <a:gd name="connsiteX0" fmla="*/ 161615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616151 w 5999018"/>
              <a:gd name="connsiteY4" fmla="*/ 0 h 574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018" h="5742709">
                <a:moveTo>
                  <a:pt x="1616151" y="0"/>
                </a:moveTo>
                <a:lnTo>
                  <a:pt x="0" y="5742709"/>
                </a:lnTo>
                <a:lnTo>
                  <a:pt x="5999018" y="5742709"/>
                </a:lnTo>
                <a:lnTo>
                  <a:pt x="5999018" y="6927"/>
                </a:lnTo>
                <a:lnTo>
                  <a:pt x="1616151" y="0"/>
                </a:lnTo>
                <a:close/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22" y="2865120"/>
            <a:ext cx="6264275" cy="504254"/>
          </a:xfrm>
          <a:prstGeom prst="rect">
            <a:avLst/>
          </a:prstGeom>
        </p:spPr>
        <p:txBody>
          <a:bodyPr lIns="0" tIns="252000" rIns="0" bIns="0"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1350964"/>
            <a:ext cx="6260740" cy="161982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ts val="4000"/>
              </a:lnSpc>
              <a:defRPr sz="3800" b="1" baseline="0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5782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4F7C2FC-BE15-4D88-82F6-21234F168C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782" y="4596524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2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4DDC66-2229-4AC3-9BEB-FE5A39D83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9" y="402522"/>
            <a:ext cx="2576152" cy="7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1657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: Portrai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4572000" y="0"/>
            <a:ext cx="4572000" cy="5715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5782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467864" y="5317069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1976-2021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22" y="2870798"/>
            <a:ext cx="3527623" cy="472469"/>
          </a:xfrm>
          <a:prstGeom prst="rect">
            <a:avLst/>
          </a:prstGeom>
        </p:spPr>
        <p:txBody>
          <a:bodyPr lIns="0" tIns="252000" rIns="0" bIns="0" anchor="t" anchorCtr="0">
            <a:sp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1344613"/>
            <a:ext cx="3524088" cy="162642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700"/>
              </a:lnSpc>
              <a:defRPr sz="3600" b="1" baseline="0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BF47BFC-8797-4E20-BF1A-23176A449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782" y="4596524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2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7FEFF2-E75B-4E80-B577-39DBD96B74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184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: 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344613"/>
            <a:ext cx="9144000" cy="4370386"/>
          </a:xfrm>
          <a:prstGeom prst="rect">
            <a:avLst/>
          </a:prstGeom>
        </p:spPr>
        <p:txBody>
          <a:bodyPr lIns="5760000" tIns="0" rIns="0" bIns="0" anchor="t"/>
          <a:lstStyle>
            <a:lvl1pPr marL="0" indent="0" algn="l">
              <a:buNone/>
              <a:tabLst>
                <a:tab pos="3140075" algn="l"/>
              </a:tabLst>
              <a:defRPr sz="2000" baseline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273003"/>
            <a:ext cx="4320480" cy="1712361"/>
          </a:xfrm>
          <a:prstGeom prst="rect">
            <a:avLst/>
          </a:prstGeom>
          <a:solidFill>
            <a:schemeClr val="bg2"/>
          </a:solidFill>
        </p:spPr>
        <p:txBody>
          <a:bodyPr wrap="square" lIns="180000" tIns="36000" rIns="180000" bIns="720000" anchor="t">
            <a:spAutoFit/>
          </a:bodyPr>
          <a:lstStyle>
            <a:lvl1pPr algn="l">
              <a:lnSpc>
                <a:spcPts val="3700"/>
              </a:lnSpc>
              <a:defRPr lang="en-US" sz="3600" b="1" i="0" kern="1200" cap="none" spc="0" baseline="0" dirty="0" smtClean="0">
                <a:solidFill>
                  <a:schemeClr val="tx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3" y="2152660"/>
            <a:ext cx="2952328" cy="648072"/>
          </a:xfrm>
          <a:prstGeom prst="rect">
            <a:avLst/>
          </a:prstGeom>
        </p:spPr>
        <p:txBody>
          <a:bodyPr lIns="0" tIns="504000" rIns="0" bIns="0"/>
          <a:lstStyle>
            <a:lvl1pPr marL="0" indent="0" algn="l">
              <a:buNone/>
              <a:defRPr lang="en-GB" sz="12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CA65A-A590-4577-9C3E-CD83E2A7A9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0003" y="609422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lang="en-GB" sz="10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1C0998-640E-4200-A7CC-B0EDD2F699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409228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403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3: Du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72627" y="5318616"/>
            <a:ext cx="288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1976-2021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3851919" y="0"/>
            <a:ext cx="5299007" cy="5721927"/>
          </a:xfrm>
          <a:custGeom>
            <a:avLst/>
            <a:gdLst>
              <a:gd name="connsiteX0" fmla="*/ 142009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420091 w 5999018"/>
              <a:gd name="connsiteY4" fmla="*/ 0 h 5742709"/>
              <a:gd name="connsiteX0" fmla="*/ 1616151 w 5999018"/>
              <a:gd name="connsiteY0" fmla="*/ 0 h 5742709"/>
              <a:gd name="connsiteX1" fmla="*/ 0 w 5999018"/>
              <a:gd name="connsiteY1" fmla="*/ 5742709 h 5742709"/>
              <a:gd name="connsiteX2" fmla="*/ 5999018 w 5999018"/>
              <a:gd name="connsiteY2" fmla="*/ 5742709 h 5742709"/>
              <a:gd name="connsiteX3" fmla="*/ 5999018 w 5999018"/>
              <a:gd name="connsiteY3" fmla="*/ 6927 h 5742709"/>
              <a:gd name="connsiteX4" fmla="*/ 1616151 w 5999018"/>
              <a:gd name="connsiteY4" fmla="*/ 0 h 574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018" h="5742709">
                <a:moveTo>
                  <a:pt x="1616151" y="0"/>
                </a:moveTo>
                <a:lnTo>
                  <a:pt x="0" y="5742709"/>
                </a:lnTo>
                <a:lnTo>
                  <a:pt x="5999018" y="5742709"/>
                </a:lnTo>
                <a:lnTo>
                  <a:pt x="5999018" y="6927"/>
                </a:lnTo>
                <a:lnTo>
                  <a:pt x="1616151" y="0"/>
                </a:lnTo>
                <a:close/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22" y="3453884"/>
            <a:ext cx="6264275" cy="504254"/>
          </a:xfrm>
          <a:prstGeom prst="rect">
            <a:avLst/>
          </a:prstGeom>
        </p:spPr>
        <p:txBody>
          <a:bodyPr lIns="0" tIns="252000" rIns="0" bIns="0"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1pPr>
            <a:lvl8pPr marL="3543300" indent="-342900"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en-US"/>
              <a:t>Add descriptive secondary line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71848" y="2149862"/>
            <a:ext cx="6260740" cy="140943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ts val="4000"/>
              </a:lnSpc>
              <a:defRPr sz="3800" b="1">
                <a:latin typeface="+mn-lt"/>
              </a:defRPr>
            </a:lvl1pPr>
          </a:lstStyle>
          <a:p>
            <a:r>
              <a:rPr lang="en-US"/>
              <a:t>Add engaging title here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7022" y="1346630"/>
            <a:ext cx="1583407" cy="58039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 algn="ctr">
              <a:lnSpc>
                <a:spcPts val="1000"/>
              </a:lnSpc>
              <a:buNone/>
              <a:defRPr sz="800" baseline="0"/>
            </a:lvl1pPr>
          </a:lstStyle>
          <a:p>
            <a:r>
              <a:rPr lang="en-GB" sz="1000"/>
              <a:t>Insert partner logo here. Keep width equal to </a:t>
            </a:r>
            <a:r>
              <a:rPr lang="en-GB" sz="1000" err="1"/>
              <a:t>BH</a:t>
            </a:r>
            <a:r>
              <a:rPr lang="en-GB" sz="1000"/>
              <a:t> logo where possible. </a:t>
            </a:r>
            <a:br>
              <a:rPr lang="en-GB" sz="1000"/>
            </a:br>
            <a:r>
              <a:rPr lang="en-GB" sz="1000"/>
              <a:t>Align top with red margin.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5782" y="4845148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b="1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B1DFB09-E090-4AC9-BD2F-6BF846042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782" y="4596524"/>
            <a:ext cx="2664767" cy="172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200" b="0" i="0" kern="1200" cap="none" spc="0" baseline="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/>
              <a:t>Add document number if applicable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34D1F4-EC37-4BAC-8763-30026DBF5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81" y="572130"/>
            <a:ext cx="1815193" cy="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67147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/sign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414946"/>
            <a:ext cx="48245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2000" b="1" i="0" cap="none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heading here </a:t>
            </a:r>
            <a:br>
              <a:rPr lang="en-GB"/>
            </a:br>
            <a:r>
              <a:rPr lang="en-GB"/>
              <a:t>(QA/signatures slide)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75677" y="2497460"/>
            <a:ext cx="5536483" cy="25206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 – </a:t>
            </a:r>
            <a:br>
              <a:rPr lang="en-US"/>
            </a:br>
            <a:r>
              <a:rPr lang="en-US"/>
              <a:t>ready made slide with preset table can be found in 1a Standard Template [with guidance notes] ppt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AE733-E00C-4AB3-A3A4-F58D6D5F0F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3041" y="1352362"/>
            <a:ext cx="5516611" cy="10010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Aft>
                <a:spcPts val="4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000"/>
            </a:lvl1pPr>
            <a:lvl2pPr marL="180000" indent="-180000">
              <a:buClr>
                <a:schemeClr val="accent2"/>
              </a:buClr>
              <a:buFont typeface="Wingdings" panose="05000000000000000000" pitchFamily="2" charset="2"/>
              <a:buChar char="§"/>
              <a:defRPr sz="1050"/>
            </a:lvl2pPr>
            <a:lvl3pPr marL="0" indent="0">
              <a:buClr>
                <a:schemeClr val="accent2"/>
              </a:buClr>
              <a:buFont typeface="Wingdings" panose="05000000000000000000" pitchFamily="2" charset="2"/>
              <a:buNone/>
              <a:defRPr sz="1050"/>
            </a:lvl3pPr>
            <a:lvl4pPr marL="0" indent="0">
              <a:buClr>
                <a:schemeClr val="accent2"/>
              </a:buClr>
              <a:buFont typeface="Wingdings" panose="05000000000000000000" pitchFamily="2" charset="2"/>
              <a:buNone/>
              <a:defRPr sz="1050"/>
            </a:lvl4pPr>
            <a:lvl5pPr marL="0" indent="0">
              <a:buClr>
                <a:schemeClr val="accent2"/>
              </a:buClr>
              <a:buFont typeface="Wingdings" panose="05000000000000000000" pitchFamily="2" charset="2"/>
              <a:buNone/>
              <a:defRPr sz="1050"/>
            </a:lvl5pPr>
          </a:lstStyle>
          <a:p>
            <a:pPr lvl="0"/>
            <a:r>
              <a:rPr lang="en-US"/>
              <a:t>Add the following text: </a:t>
            </a:r>
            <a:r>
              <a:rPr lang="en-GB" sz="1050"/>
              <a:t>This report has been prepared for the sole benefit, use and information of [insert client name] for the purposes set out in the report or instructions commissioning it. The liability of </a:t>
            </a:r>
            <a:r>
              <a:rPr lang="en-GB" sz="1050" err="1"/>
              <a:t>Buro</a:t>
            </a:r>
            <a:r>
              <a:rPr lang="en-GB" sz="1050"/>
              <a:t> Happold Limited in respect of the information contained in the report will not extend to any third party.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18560"/>
      </p:ext>
    </p:extLst>
  </p:cSld>
  <p:clrMapOvr>
    <a:masterClrMapping/>
  </p:clrMapOvr>
  <p:transition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ext slide: Green pattern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1129308"/>
            <a:ext cx="9144000" cy="2880319"/>
          </a:xfrm>
          <a:prstGeom prst="rect">
            <a:avLst/>
          </a:prstGeom>
          <a:solidFill>
            <a:schemeClr val="bg1"/>
          </a:solidFill>
        </p:spPr>
        <p:txBody>
          <a:bodyPr wrap="square" lIns="1800000" tIns="144000" rIns="1800000" bIns="144000" anchor="ctr" anchorCtr="0"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Add intro text here</a:t>
            </a:r>
            <a:r>
              <a:rPr lang="en-GB"/>
              <a:t> providing a broad overview of your presentation. </a:t>
            </a:r>
            <a:br>
              <a:rPr lang="en-GB"/>
            </a:br>
            <a:r>
              <a:rPr lang="en-GB"/>
              <a:t>For best practice, only use slide layout once. Keep text to a maximum of six lines or 40 words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61746"/>
      </p:ext>
    </p:extLst>
  </p:cSld>
  <p:clrMapOvr>
    <a:masterClrMapping/>
  </p:clrMapOvr>
  <p:transition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ext slide: Black pattern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129308"/>
            <a:ext cx="9144000" cy="2880319"/>
          </a:xfrm>
          <a:prstGeom prst="rect">
            <a:avLst/>
          </a:prstGeom>
          <a:solidFill>
            <a:schemeClr val="bg1"/>
          </a:solidFill>
        </p:spPr>
        <p:txBody>
          <a:bodyPr wrap="square" lIns="1800000" tIns="144000" rIns="1800000" bIns="144000" anchor="ctr" anchorCtr="0"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Add intro text here providing a broad overview of your presentation. </a:t>
            </a:r>
            <a:br>
              <a:rPr lang="en-GB"/>
            </a:br>
            <a:r>
              <a:rPr lang="en-GB"/>
              <a:t>For best practice, only use slide layout once. Keep text to a maximum of six lines or 40 words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805282"/>
      </p:ext>
    </p:extLst>
  </p:cSld>
  <p:clrMapOvr>
    <a:masterClrMapping/>
  </p:clrMapOvr>
  <p:transition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/section title slid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530" y="703276"/>
            <a:ext cx="6979790" cy="35943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spc="20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rgbClr val="3C3C3C"/>
                </a:solidFill>
              </a:defRPr>
            </a:lvl2pPr>
            <a:lvl3pPr marL="9144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>
                <a:solidFill>
                  <a:srgbClr val="3C3C3C"/>
                </a:solidFill>
              </a:defRPr>
            </a:lvl3pPr>
            <a:lvl4pPr>
              <a:defRPr sz="2000">
                <a:solidFill>
                  <a:srgbClr val="3C3C3C"/>
                </a:solidFill>
              </a:defRPr>
            </a:lvl4pPr>
            <a:lvl5pPr>
              <a:defRPr sz="20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ADD new section heading here or engaging statement</a:t>
            </a:r>
          </a:p>
        </p:txBody>
      </p:sp>
    </p:spTree>
    <p:extLst>
      <p:ext uri="{BB962C8B-B14F-4D97-AF65-F5344CB8AC3E}">
        <p14:creationId xmlns:p14="http://schemas.microsoft.com/office/powerpoint/2010/main" val="792576909"/>
      </p:ext>
    </p:extLst>
  </p:cSld>
  <p:clrMapOvr>
    <a:masterClrMapping/>
  </p:clrMapOvr>
  <p:transition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/section title slide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530" y="697260"/>
            <a:ext cx="6979790" cy="36004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spc="20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rgbClr val="3C3C3C"/>
                </a:solidFill>
              </a:defRPr>
            </a:lvl2pPr>
            <a:lvl3pPr marL="9144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>
                <a:solidFill>
                  <a:srgbClr val="3C3C3C"/>
                </a:solidFill>
              </a:defRPr>
            </a:lvl3pPr>
            <a:lvl4pPr>
              <a:defRPr sz="2000">
                <a:solidFill>
                  <a:srgbClr val="3C3C3C"/>
                </a:solidFill>
              </a:defRPr>
            </a:lvl4pPr>
            <a:lvl5pPr>
              <a:defRPr sz="20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ADD new section heading here or engaging statement</a:t>
            </a:r>
          </a:p>
        </p:txBody>
      </p:sp>
    </p:spTree>
    <p:extLst>
      <p:ext uri="{BB962C8B-B14F-4D97-AF65-F5344CB8AC3E}">
        <p14:creationId xmlns:p14="http://schemas.microsoft.com/office/powerpoint/2010/main" val="2932394910"/>
      </p:ext>
    </p:extLst>
  </p:cSld>
  <p:clrMapOvr>
    <a:masterClrMapping/>
  </p:clrMapOvr>
  <p:transition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/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-9341"/>
            <a:ext cx="9144000" cy="5715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3140075" algn="l"/>
              </a:tabLst>
              <a:defRPr sz="1600" baseline="0"/>
            </a:lvl1pPr>
          </a:lstStyle>
          <a:p>
            <a:r>
              <a:rPr lang="en-GB"/>
              <a:t>Click icon beneath heading text to insert picture </a:t>
            </a:r>
            <a:br>
              <a:rPr lang="en-GB"/>
            </a:br>
            <a:r>
              <a:rPr lang="en-GB"/>
              <a:t>or drag and drop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000" y="5316344"/>
            <a:ext cx="288032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700" b="0" i="0" baseline="0">
                <a:solidFill>
                  <a:srgbClr val="000000"/>
                </a:solidFill>
                <a:latin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image copyright here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530" y="697260"/>
            <a:ext cx="6979790" cy="36004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cap="all" spc="20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rgbClr val="3C3C3C"/>
                </a:solidFill>
              </a:defRPr>
            </a:lvl2pPr>
            <a:lvl3pPr marL="91440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>
                <a:solidFill>
                  <a:srgbClr val="3C3C3C"/>
                </a:solidFill>
              </a:defRPr>
            </a:lvl3pPr>
            <a:lvl4pPr>
              <a:defRPr sz="2000">
                <a:solidFill>
                  <a:srgbClr val="3C3C3C"/>
                </a:solidFill>
              </a:defRPr>
            </a:lvl4pPr>
            <a:lvl5pPr>
              <a:defRPr sz="20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ADD new section heading here or engaging statement</a:t>
            </a:r>
          </a:p>
        </p:txBody>
      </p:sp>
    </p:spTree>
    <p:extLst>
      <p:ext uri="{BB962C8B-B14F-4D97-AF65-F5344CB8AC3E}">
        <p14:creationId xmlns:p14="http://schemas.microsoft.com/office/powerpoint/2010/main" val="951250402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image" Target="../media/image8.png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026555"/>
            <a:ext cx="9144000" cy="69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795368" y="5337488"/>
            <a:ext cx="288032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1976-2021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0AD17-0D76-4929-B872-0ABE8504EA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80" y="5177206"/>
            <a:ext cx="1296000" cy="4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997" r:id="rId2"/>
    <p:sldLayoutId id="2147483853" r:id="rId3"/>
    <p:sldLayoutId id="2147484005" r:id="rId4"/>
    <p:sldLayoutId id="2147484021" r:id="rId5"/>
    <p:sldLayoutId id="2147483834" r:id="rId6"/>
    <p:sldLayoutId id="2147484004" r:id="rId7"/>
    <p:sldLayoutId id="2147483854" r:id="rId8"/>
    <p:sldLayoutId id="2147484003" r:id="rId9"/>
    <p:sldLayoutId id="2147483938" r:id="rId10"/>
    <p:sldLayoutId id="2147483998" r:id="rId11"/>
    <p:sldLayoutId id="2147484012" r:id="rId12"/>
    <p:sldLayoutId id="2147483837" r:id="rId13"/>
    <p:sldLayoutId id="2147484002" r:id="rId14"/>
    <p:sldLayoutId id="2147484007" r:id="rId15"/>
    <p:sldLayoutId id="2147484009" r:id="rId16"/>
    <p:sldLayoutId id="2147484011" r:id="rId17"/>
    <p:sldLayoutId id="2147483841" r:id="rId18"/>
    <p:sldLayoutId id="2147483842" r:id="rId19"/>
    <p:sldLayoutId id="2147483843" r:id="rId20"/>
    <p:sldLayoutId id="2147483844" r:id="rId21"/>
    <p:sldLayoutId id="2147484022" r:id="rId22"/>
    <p:sldLayoutId id="2147483845" r:id="rId23"/>
    <p:sldLayoutId id="2147483846" r:id="rId24"/>
    <p:sldLayoutId id="2147484013" r:id="rId25"/>
    <p:sldLayoutId id="2147484014" r:id="rId26"/>
    <p:sldLayoutId id="2147483847" r:id="rId27"/>
    <p:sldLayoutId id="2147483848" r:id="rId28"/>
    <p:sldLayoutId id="2147483849" r:id="rId29"/>
    <p:sldLayoutId id="2147484010" r:id="rId30"/>
    <p:sldLayoutId id="2147484015" r:id="rId31"/>
    <p:sldLayoutId id="2147484016" r:id="rId32"/>
    <p:sldLayoutId id="2147484017" r:id="rId33"/>
    <p:sldLayoutId id="2147484018" r:id="rId34"/>
    <p:sldLayoutId id="2147484019" r:id="rId35"/>
    <p:sldLayoutId id="2147484020" r:id="rId36"/>
    <p:sldLayoutId id="2147484001" r:id="rId37"/>
    <p:sldLayoutId id="2147484023" r:id="rId38"/>
    <p:sldLayoutId id="2147484063" r:id="rId39"/>
    <p:sldLayoutId id="2147484076" r:id="rId40"/>
  </p:sldLayoutIdLst>
  <p:transition>
    <p:wipe dir="r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1" userDrawn="1">
          <p15:clr>
            <a:srgbClr val="F26B43"/>
          </p15:clr>
        </p15:guide>
        <p15:guide id="2" pos="296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orient="horz" pos="847" userDrawn="1">
          <p15:clr>
            <a:srgbClr val="F26B43"/>
          </p15:clr>
        </p15:guide>
        <p15:guide id="5" orient="horz" pos="33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026555"/>
            <a:ext cx="9144000" cy="69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9CA745CD-3612-4869-A47A-60441A1959B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795368" y="5337488"/>
            <a:ext cx="288032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1976-2020 </a:t>
            </a:r>
            <a:r>
              <a:rPr lang="en-US" sz="500" cap="all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BURO</a:t>
            </a:r>
            <a:r>
              <a:rPr lang="en-US" sz="500" cap="all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HAPPOLD. ALL RIGHTS RESERVED</a:t>
            </a:r>
            <a:endParaRPr lang="en-GB" sz="500" cap="all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0AD17-0D76-4929-B872-0ABE8504EA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80" y="5177206"/>
            <a:ext cx="1296000" cy="4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6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  <p:sldLayoutId id="2147484057" r:id="rId33"/>
    <p:sldLayoutId id="2147484058" r:id="rId34"/>
    <p:sldLayoutId id="2147484059" r:id="rId35"/>
    <p:sldLayoutId id="2147484060" r:id="rId36"/>
    <p:sldLayoutId id="2147484061" r:id="rId37"/>
    <p:sldLayoutId id="2147484062" r:id="rId38"/>
  </p:sldLayoutIdLst>
  <p:transition>
    <p:wipe dir="r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1">
          <p15:clr>
            <a:srgbClr val="F26B43"/>
          </p15:clr>
        </p15:guide>
        <p15:guide id="2" pos="296">
          <p15:clr>
            <a:srgbClr val="F26B43"/>
          </p15:clr>
        </p15:guide>
        <p15:guide id="3" pos="5465">
          <p15:clr>
            <a:srgbClr val="F26B43"/>
          </p15:clr>
        </p15:guide>
        <p15:guide id="4" orient="horz" pos="847">
          <p15:clr>
            <a:srgbClr val="F26B43"/>
          </p15:clr>
        </p15:guide>
        <p15:guide id="5" orient="horz" pos="33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DB071-8231-44C5-930C-CDDFD2560777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9ED3E-AE1B-4647-9CA1-A0453C5F2A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5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light in the dark&#10;&#10;Description automatically generated with low confidence">
            <a:extLst>
              <a:ext uri="{FF2B5EF4-FFF2-40B4-BE49-F238E27FC236}">
                <a16:creationId xmlns:a16="http://schemas.microsoft.com/office/drawing/2014/main" id="{1F5CA1FA-4E61-48C5-8716-BAC16AD610F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0" y="5275380"/>
            <a:ext cx="1091579" cy="2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  <p:sldLayoutId id="2147484095" r:id="rId18"/>
    <p:sldLayoutId id="2147484096" r:id="rId19"/>
    <p:sldLayoutId id="2147484097" r:id="rId20"/>
    <p:sldLayoutId id="2147484098" r:id="rId21"/>
    <p:sldLayoutId id="2147484099" r:id="rId22"/>
    <p:sldLayoutId id="2147484100" r:id="rId23"/>
    <p:sldLayoutId id="2147484101" r:id="rId24"/>
    <p:sldLayoutId id="2147484102" r:id="rId25"/>
    <p:sldLayoutId id="2147484103" r:id="rId26"/>
    <p:sldLayoutId id="2147484104" r:id="rId27"/>
    <p:sldLayoutId id="2147484105" r:id="rId28"/>
    <p:sldLayoutId id="2147484106" r:id="rId29"/>
    <p:sldLayoutId id="2147484107" r:id="rId30"/>
  </p:sldLayoutIdLst>
  <p:transition>
    <p:wipe dir="r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1">
          <p15:clr>
            <a:srgbClr val="F26B43"/>
          </p15:clr>
        </p15:guide>
        <p15:guide id="2" pos="296">
          <p15:clr>
            <a:srgbClr val="F26B43"/>
          </p15:clr>
        </p15:guide>
        <p15:guide id="3" pos="5465">
          <p15:clr>
            <a:srgbClr val="F26B43"/>
          </p15:clr>
        </p15:guide>
        <p15:guide id="4" orient="horz" pos="847">
          <p15:clr>
            <a:srgbClr val="F26B43"/>
          </p15:clr>
        </p15:guide>
        <p15:guide id="5" orient="horz" pos="3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12" Type="http://schemas.openxmlformats.org/officeDocument/2006/relationships/image" Target="../media/image5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13.jpeg"/><Relationship Id="rId11" Type="http://schemas.openxmlformats.org/officeDocument/2006/relationships/image" Target="../media/image55.png"/><Relationship Id="rId5" Type="http://schemas.openxmlformats.org/officeDocument/2006/relationships/image" Target="../media/image12.jpe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11.jpe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53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oM/BHoM/blob/main/BHoM/BHoMObject.cs" TargetMode="External"/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oM/BHoM/blob/main/BHoM/BHoMObject.cs" TargetMode="External"/><Relationship Id="rId1" Type="http://schemas.openxmlformats.org/officeDocument/2006/relationships/slideLayout" Target="../slideLayouts/slideLayout10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hom.xyz/api/object.html#!?namespace=BH.oM.Base&amp;object=BHoMObject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hom.xyz/api/object.html#!?namespace=BH.oM.Base&amp;object=BHoMObject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10.jpeg"/><Relationship Id="rId11" Type="http://schemas.openxmlformats.org/officeDocument/2006/relationships/image" Target="../media/image13.jpeg"/><Relationship Id="rId5" Type="http://schemas.openxmlformats.org/officeDocument/2006/relationships/image" Target="../media/image19.png"/><Relationship Id="rId10" Type="http://schemas.openxmlformats.org/officeDocument/2006/relationships/image" Target="../media/image12.jpeg"/><Relationship Id="rId4" Type="http://schemas.openxmlformats.org/officeDocument/2006/relationships/image" Target="../media/image18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oM/BHoM/blob/main/Geometry_oM/Curve/Circle.cs" TargetMode="External"/><Relationship Id="rId1" Type="http://schemas.openxmlformats.org/officeDocument/2006/relationships/slideLayout" Target="../slideLayouts/slideLayout10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oM/BHoM/blob/main/Geometry_oM/Curve/Circle.cs" TargetMode="External"/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6.png"/><Relationship Id="rId2" Type="http://schemas.openxmlformats.org/officeDocument/2006/relationships/hyperlink" Target="https://github.com/BHoM/BHoM/blob/main/Geometry_oM/Curve/Circle.cs" TargetMode="Externa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63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5.png"/><Relationship Id="rId4" Type="http://schemas.openxmlformats.org/officeDocument/2006/relationships/image" Target="../media/image620.png"/><Relationship Id="rId9" Type="http://schemas.openxmlformats.org/officeDocument/2006/relationships/customXml" Target="../ink/ink4.xml"/><Relationship Id="rId1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oM/BHoM/blob/main/Geometry_oM/Curve/Circle.cs" TargetMode="External"/><Relationship Id="rId1" Type="http://schemas.openxmlformats.org/officeDocument/2006/relationships/slideLayout" Target="../slideLayouts/slideLayout10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BHoM/BHoM/blob/main/Structure_oM/Elements/Bar.cs" TargetMode="Externa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BHoM/documentation/wiki/IElement-required-extension-methods" TargetMode="Externa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jpeg"/><Relationship Id="rId42" Type="http://schemas.openxmlformats.org/officeDocument/2006/relationships/image" Target="../media/image50.jpeg"/><Relationship Id="rId7" Type="http://schemas.openxmlformats.org/officeDocument/2006/relationships/image" Target="../media/image14.jpeg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5" Type="http://schemas.openxmlformats.org/officeDocument/2006/relationships/image" Target="../media/image19.pn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3.jpe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12.jpeg"/><Relationship Id="rId14" Type="http://schemas.openxmlformats.org/officeDocument/2006/relationships/image" Target="../media/image22.jpeg"/><Relationship Id="rId22" Type="http://schemas.openxmlformats.org/officeDocument/2006/relationships/image" Target="../media/image30.jpe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1.jpeg"/><Relationship Id="rId3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BHoM/documentation/wiki/IElement-required-extension-methods" TargetMode="External"/><Relationship Id="rId1" Type="http://schemas.openxmlformats.org/officeDocument/2006/relationships/slideLayout" Target="../slideLayouts/slideLayout10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BHoM/documentation/wiki/IElement-required-extension-methods" TargetMode="External"/><Relationship Id="rId1" Type="http://schemas.openxmlformats.org/officeDocument/2006/relationships/slideLayout" Target="../slideLayouts/slideLayout10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BHoM/documentation/wiki/IElement-required-extension-methods" TargetMode="External"/><Relationship Id="rId1" Type="http://schemas.openxmlformats.org/officeDocument/2006/relationships/slideLayout" Target="../slideLayouts/slideLayout1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BHoM/documentation/wiki/IElement-required-extension-methods" TargetMode="Externa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BHoM/documentation/wiki/IElement-required-extension-methods" TargetMode="Externa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BHoM/documentation/wiki/IElement-required-extension-methods" TargetMode="Externa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BHoM/documentation/wiki/IElement-required-extension-methods" TargetMode="External"/><Relationship Id="rId1" Type="http://schemas.openxmlformats.org/officeDocument/2006/relationships/slideLayout" Target="../slideLayouts/slideLayout10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jpeg"/><Relationship Id="rId42" Type="http://schemas.openxmlformats.org/officeDocument/2006/relationships/image" Target="../media/image50.jpeg"/><Relationship Id="rId7" Type="http://schemas.openxmlformats.org/officeDocument/2006/relationships/image" Target="../media/image14.jpeg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5" Type="http://schemas.openxmlformats.org/officeDocument/2006/relationships/image" Target="../media/image19.pn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3.jpe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12.jpeg"/><Relationship Id="rId14" Type="http://schemas.openxmlformats.org/officeDocument/2006/relationships/image" Target="../media/image22.jpeg"/><Relationship Id="rId22" Type="http://schemas.openxmlformats.org/officeDocument/2006/relationships/image" Target="../media/image30.jpe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1.jpeg"/><Relationship Id="rId3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oM/documentation/wiki/The-IImmutable-interface" TargetMode="External"/><Relationship Id="rId1" Type="http://schemas.openxmlformats.org/officeDocument/2006/relationships/slideLayout" Target="../slideLayouts/slideLayout10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oM/documentation/wiki/The-IImmutable-interface" TargetMode="External"/><Relationship Id="rId1" Type="http://schemas.openxmlformats.org/officeDocument/2006/relationships/slideLayout" Target="../slideLayouts/slideLayout10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jpeg"/><Relationship Id="rId42" Type="http://schemas.openxmlformats.org/officeDocument/2006/relationships/image" Target="../media/image50.jpeg"/><Relationship Id="rId7" Type="http://schemas.openxmlformats.org/officeDocument/2006/relationships/image" Target="../media/image14.jpeg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5" Type="http://schemas.openxmlformats.org/officeDocument/2006/relationships/image" Target="../media/image19.pn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3.jpe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12.jpeg"/><Relationship Id="rId14" Type="http://schemas.openxmlformats.org/officeDocument/2006/relationships/image" Target="../media/image22.jpeg"/><Relationship Id="rId22" Type="http://schemas.openxmlformats.org/officeDocument/2006/relationships/image" Target="../media/image30.jpe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1.jpeg"/><Relationship Id="rId3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86.png"/><Relationship Id="rId21" Type="http://schemas.openxmlformats.org/officeDocument/2006/relationships/image" Target="../media/image95.png"/><Relationship Id="rId7" Type="http://schemas.openxmlformats.org/officeDocument/2006/relationships/image" Target="../media/image88.png"/><Relationship Id="rId12" Type="http://schemas.openxmlformats.org/officeDocument/2006/relationships/customXml" Target="../ink/ink11.xml"/><Relationship Id="rId17" Type="http://schemas.openxmlformats.org/officeDocument/2006/relationships/image" Target="../media/image93.png"/><Relationship Id="rId25" Type="http://schemas.openxmlformats.org/officeDocument/2006/relationships/image" Target="../media/image97.png"/><Relationship Id="rId33" Type="http://schemas.openxmlformats.org/officeDocument/2006/relationships/image" Target="../media/image101.png"/><Relationship Id="rId2" Type="http://schemas.openxmlformats.org/officeDocument/2006/relationships/image" Target="../media/image85.png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01.xml"/><Relationship Id="rId6" Type="http://schemas.openxmlformats.org/officeDocument/2006/relationships/customXml" Target="../ink/ink8.xml"/><Relationship Id="rId11" Type="http://schemas.openxmlformats.org/officeDocument/2006/relationships/image" Target="../media/image90.png"/><Relationship Id="rId24" Type="http://schemas.openxmlformats.org/officeDocument/2006/relationships/customXml" Target="../ink/ink17.xml"/><Relationship Id="rId32" Type="http://schemas.openxmlformats.org/officeDocument/2006/relationships/customXml" Target="../ink/ink21.xml"/><Relationship Id="rId5" Type="http://schemas.openxmlformats.org/officeDocument/2006/relationships/image" Target="../media/image87.png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94.png"/><Relationship Id="rId31" Type="http://schemas.openxmlformats.org/officeDocument/2006/relationships/image" Target="../media/image100.png"/><Relationship Id="rId4" Type="http://schemas.openxmlformats.org/officeDocument/2006/relationships/customXml" Target="../ink/ink7.xml"/><Relationship Id="rId9" Type="http://schemas.openxmlformats.org/officeDocument/2006/relationships/image" Target="../media/image89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98.png"/><Relationship Id="rId30" Type="http://schemas.openxmlformats.org/officeDocument/2006/relationships/customXml" Target="../ink/ink20.xml"/><Relationship Id="rId8" Type="http://schemas.openxmlformats.org/officeDocument/2006/relationships/customXml" Target="../ink/ink9.xml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.png"/><Relationship Id="rId21" Type="http://schemas.openxmlformats.org/officeDocument/2006/relationships/image" Target="../media/image40.png"/><Relationship Id="rId42" Type="http://schemas.openxmlformats.org/officeDocument/2006/relationships/image" Target="../media/image107.png"/><Relationship Id="rId47" Type="http://schemas.openxmlformats.org/officeDocument/2006/relationships/customXml" Target="../ink/ink25.xml"/><Relationship Id="rId63" Type="http://schemas.openxmlformats.org/officeDocument/2006/relationships/customXml" Target="../ink/ink33.xml"/><Relationship Id="rId68" Type="http://schemas.openxmlformats.org/officeDocument/2006/relationships/image" Target="../media/image120.png"/><Relationship Id="rId2" Type="http://schemas.openxmlformats.org/officeDocument/2006/relationships/image" Target="../media/image102.png"/><Relationship Id="rId16" Type="http://schemas.openxmlformats.org/officeDocument/2006/relationships/image" Target="../media/image31.jpeg"/><Relationship Id="rId29" Type="http://schemas.openxmlformats.org/officeDocument/2006/relationships/image" Target="../media/image26.png"/><Relationship Id="rId11" Type="http://schemas.openxmlformats.org/officeDocument/2006/relationships/image" Target="../media/image20.png"/><Relationship Id="rId24" Type="http://schemas.openxmlformats.org/officeDocument/2006/relationships/image" Target="../media/image48.png"/><Relationship Id="rId32" Type="http://schemas.openxmlformats.org/officeDocument/2006/relationships/image" Target="../media/image29.png"/><Relationship Id="rId37" Type="http://schemas.openxmlformats.org/officeDocument/2006/relationships/image" Target="../media/image47.png"/><Relationship Id="rId40" Type="http://schemas.openxmlformats.org/officeDocument/2006/relationships/image" Target="../media/image106.png"/><Relationship Id="rId45" Type="http://schemas.openxmlformats.org/officeDocument/2006/relationships/customXml" Target="../ink/ink24.xml"/><Relationship Id="rId53" Type="http://schemas.openxmlformats.org/officeDocument/2006/relationships/customXml" Target="../ink/ink28.xml"/><Relationship Id="rId58" Type="http://schemas.openxmlformats.org/officeDocument/2006/relationships/image" Target="../media/image115.png"/><Relationship Id="rId66" Type="http://schemas.openxmlformats.org/officeDocument/2006/relationships/image" Target="../media/image119.png"/><Relationship Id="rId74" Type="http://schemas.openxmlformats.org/officeDocument/2006/relationships/image" Target="../media/image123.png"/><Relationship Id="rId5" Type="http://schemas.openxmlformats.org/officeDocument/2006/relationships/image" Target="../media/image54.png"/><Relationship Id="rId61" Type="http://schemas.openxmlformats.org/officeDocument/2006/relationships/customXml" Target="../ink/ink32.xml"/><Relationship Id="rId19" Type="http://schemas.openxmlformats.org/officeDocument/2006/relationships/image" Target="../media/image38.png"/><Relationship Id="rId14" Type="http://schemas.openxmlformats.org/officeDocument/2006/relationships/image" Target="../media/image24.png"/><Relationship Id="rId22" Type="http://schemas.openxmlformats.org/officeDocument/2006/relationships/image" Target="../media/image41.png"/><Relationship Id="rId27" Type="http://schemas.openxmlformats.org/officeDocument/2006/relationships/image" Target="../media/image22.jpeg"/><Relationship Id="rId30" Type="http://schemas.openxmlformats.org/officeDocument/2006/relationships/image" Target="../media/image27.png"/><Relationship Id="rId35" Type="http://schemas.openxmlformats.org/officeDocument/2006/relationships/image" Target="../media/image45.png"/><Relationship Id="rId43" Type="http://schemas.openxmlformats.org/officeDocument/2006/relationships/customXml" Target="../ink/ink23.xml"/><Relationship Id="rId48" Type="http://schemas.openxmlformats.org/officeDocument/2006/relationships/image" Target="../media/image110.png"/><Relationship Id="rId56" Type="http://schemas.openxmlformats.org/officeDocument/2006/relationships/image" Target="../media/image114.png"/><Relationship Id="rId64" Type="http://schemas.openxmlformats.org/officeDocument/2006/relationships/image" Target="../media/image118.png"/><Relationship Id="rId69" Type="http://schemas.openxmlformats.org/officeDocument/2006/relationships/customXml" Target="../ink/ink36.xml"/><Relationship Id="rId8" Type="http://schemas.openxmlformats.org/officeDocument/2006/relationships/image" Target="../media/image57.png"/><Relationship Id="rId51" Type="http://schemas.openxmlformats.org/officeDocument/2006/relationships/customXml" Target="../ink/ink27.xml"/><Relationship Id="rId72" Type="http://schemas.openxmlformats.org/officeDocument/2006/relationships/image" Target="../media/image122.png"/><Relationship Id="rId3" Type="http://schemas.openxmlformats.org/officeDocument/2006/relationships/image" Target="../media/image52.png"/><Relationship Id="rId12" Type="http://schemas.openxmlformats.org/officeDocument/2006/relationships/image" Target="../media/image21.png"/><Relationship Id="rId17" Type="http://schemas.openxmlformats.org/officeDocument/2006/relationships/image" Target="../media/image32.png"/><Relationship Id="rId25" Type="http://schemas.openxmlformats.org/officeDocument/2006/relationships/image" Target="../media/image103.jpeg"/><Relationship Id="rId33" Type="http://schemas.openxmlformats.org/officeDocument/2006/relationships/image" Target="../media/image37.png"/><Relationship Id="rId38" Type="http://schemas.openxmlformats.org/officeDocument/2006/relationships/image" Target="../media/image49.png"/><Relationship Id="rId46" Type="http://schemas.openxmlformats.org/officeDocument/2006/relationships/image" Target="../media/image109.png"/><Relationship Id="rId59" Type="http://schemas.openxmlformats.org/officeDocument/2006/relationships/customXml" Target="../ink/ink31.xml"/><Relationship Id="rId67" Type="http://schemas.openxmlformats.org/officeDocument/2006/relationships/customXml" Target="../ink/ink35.xml"/><Relationship Id="rId20" Type="http://schemas.openxmlformats.org/officeDocument/2006/relationships/image" Target="../media/image39.png"/><Relationship Id="rId41" Type="http://schemas.openxmlformats.org/officeDocument/2006/relationships/customXml" Target="../ink/ink22.xml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70" Type="http://schemas.openxmlformats.org/officeDocument/2006/relationships/image" Target="../media/image121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55.png"/><Relationship Id="rId15" Type="http://schemas.openxmlformats.org/officeDocument/2006/relationships/image" Target="../media/image30.jpeg"/><Relationship Id="rId23" Type="http://schemas.openxmlformats.org/officeDocument/2006/relationships/image" Target="../media/image42.jpeg"/><Relationship Id="rId28" Type="http://schemas.openxmlformats.org/officeDocument/2006/relationships/image" Target="../media/image25.png"/><Relationship Id="rId36" Type="http://schemas.openxmlformats.org/officeDocument/2006/relationships/image" Target="../media/image46.png"/><Relationship Id="rId49" Type="http://schemas.openxmlformats.org/officeDocument/2006/relationships/customXml" Target="../ink/ink26.xml"/><Relationship Id="rId57" Type="http://schemas.openxmlformats.org/officeDocument/2006/relationships/customXml" Target="../ink/ink30.xml"/><Relationship Id="rId10" Type="http://schemas.openxmlformats.org/officeDocument/2006/relationships/image" Target="../media/image59.png"/><Relationship Id="rId31" Type="http://schemas.openxmlformats.org/officeDocument/2006/relationships/image" Target="../media/image28.png"/><Relationship Id="rId44" Type="http://schemas.openxmlformats.org/officeDocument/2006/relationships/image" Target="../media/image108.png"/><Relationship Id="rId52" Type="http://schemas.openxmlformats.org/officeDocument/2006/relationships/image" Target="../media/image112.png"/><Relationship Id="rId60" Type="http://schemas.openxmlformats.org/officeDocument/2006/relationships/image" Target="../media/image116.png"/><Relationship Id="rId65" Type="http://schemas.openxmlformats.org/officeDocument/2006/relationships/customXml" Target="../ink/ink34.xml"/><Relationship Id="rId73" Type="http://schemas.openxmlformats.org/officeDocument/2006/relationships/customXml" Target="../ink/ink38.xml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3" Type="http://schemas.openxmlformats.org/officeDocument/2006/relationships/image" Target="../media/image23.jpeg"/><Relationship Id="rId18" Type="http://schemas.openxmlformats.org/officeDocument/2006/relationships/image" Target="../media/image36.png"/><Relationship Id="rId39" Type="http://schemas.openxmlformats.org/officeDocument/2006/relationships/image" Target="../media/image105.png"/><Relationship Id="rId34" Type="http://schemas.openxmlformats.org/officeDocument/2006/relationships/image" Target="../media/image44.png"/><Relationship Id="rId50" Type="http://schemas.openxmlformats.org/officeDocument/2006/relationships/image" Target="../media/image111.png"/><Relationship Id="rId55" Type="http://schemas.openxmlformats.org/officeDocument/2006/relationships/customXml" Target="../ink/ink29.xml"/><Relationship Id="rId7" Type="http://schemas.openxmlformats.org/officeDocument/2006/relationships/image" Target="../media/image56.png"/><Relationship Id="rId71" Type="http://schemas.openxmlformats.org/officeDocument/2006/relationships/customXml" Target="../ink/ink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7.png"/><Relationship Id="rId5" Type="http://schemas.openxmlformats.org/officeDocument/2006/relationships/customXml" Target="../ink/ink40.xml"/><Relationship Id="rId4" Type="http://schemas.openxmlformats.org/officeDocument/2006/relationships/image" Target="../media/image146.png"/><Relationship Id="rId9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4.png"/><Relationship Id="rId4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11" Type="http://schemas.openxmlformats.org/officeDocument/2006/relationships/image" Target="../media/image13.jpeg"/><Relationship Id="rId5" Type="http://schemas.openxmlformats.org/officeDocument/2006/relationships/image" Target="../media/image19.png"/><Relationship Id="rId10" Type="http://schemas.openxmlformats.org/officeDocument/2006/relationships/image" Target="../media/image12.jpeg"/><Relationship Id="rId4" Type="http://schemas.openxmlformats.org/officeDocument/2006/relationships/image" Target="../media/image18.png"/><Relationship Id="rId9" Type="http://schemas.openxmlformats.org/officeDocument/2006/relationships/image" Target="../media/image11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3" Type="http://schemas.openxmlformats.org/officeDocument/2006/relationships/image" Target="../media/image159.jpeg"/><Relationship Id="rId7" Type="http://schemas.openxmlformats.org/officeDocument/2006/relationships/image" Target="../media/image16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45.xml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21" Type="http://schemas.openxmlformats.org/officeDocument/2006/relationships/image" Target="../media/image175.png"/><Relationship Id="rId34" Type="http://schemas.openxmlformats.org/officeDocument/2006/relationships/customXml" Target="../ink/ink65.xml"/><Relationship Id="rId7" Type="http://schemas.openxmlformats.org/officeDocument/2006/relationships/image" Target="../media/image168.png"/><Relationship Id="rId12" Type="http://schemas.openxmlformats.org/officeDocument/2006/relationships/customXml" Target="../ink/ink53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0.png"/><Relationship Id="rId2" Type="http://schemas.openxmlformats.org/officeDocument/2006/relationships/customXml" Target="../ink/ink48.xml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50.xml"/><Relationship Id="rId11" Type="http://schemas.openxmlformats.org/officeDocument/2006/relationships/image" Target="../media/image170.png"/><Relationship Id="rId24" Type="http://schemas.openxmlformats.org/officeDocument/2006/relationships/customXml" Target="../ink/ink59.xml"/><Relationship Id="rId32" Type="http://schemas.openxmlformats.org/officeDocument/2006/relationships/customXml" Target="../ink/ink64.xml"/><Relationship Id="rId37" Type="http://schemas.openxmlformats.org/officeDocument/2006/relationships/customXml" Target="../ink/ink67.xml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61.xml"/><Relationship Id="rId36" Type="http://schemas.openxmlformats.org/officeDocument/2006/relationships/customXml" Target="../ink/ink66.xml"/><Relationship Id="rId10" Type="http://schemas.openxmlformats.org/officeDocument/2006/relationships/customXml" Target="../ink/ink52.xml"/><Relationship Id="rId19" Type="http://schemas.openxmlformats.org/officeDocument/2006/relationships/image" Target="../media/image174.png"/><Relationship Id="rId31" Type="http://schemas.openxmlformats.org/officeDocument/2006/relationships/customXml" Target="../ink/ink63.xml"/><Relationship Id="rId4" Type="http://schemas.openxmlformats.org/officeDocument/2006/relationships/customXml" Target="../ink/ink49.xml"/><Relationship Id="rId9" Type="http://schemas.openxmlformats.org/officeDocument/2006/relationships/image" Target="../media/image169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178.png"/><Relationship Id="rId30" Type="http://schemas.openxmlformats.org/officeDocument/2006/relationships/customXml" Target="../ink/ink62.xml"/><Relationship Id="rId35" Type="http://schemas.openxmlformats.org/officeDocument/2006/relationships/image" Target="../media/image181.png"/><Relationship Id="rId8" Type="http://schemas.openxmlformats.org/officeDocument/2006/relationships/customXml" Target="../ink/ink51.xml"/><Relationship Id="rId3" Type="http://schemas.openxmlformats.org/officeDocument/2006/relationships/image" Target="../media/image16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4.png"/><Relationship Id="rId4" Type="http://schemas.openxmlformats.org/officeDocument/2006/relationships/customXml" Target="../ink/ink6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D98B21-3CE5-4031-8608-701702A1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Multiple Design Representations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1C5F047-BA72-4367-A67A-DB23074DF3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1" r="28871"/>
          <a:stretch/>
        </p:blipFill>
        <p:spPr>
          <a:xfrm>
            <a:off x="1531907" y="3085896"/>
            <a:ext cx="1395593" cy="1658486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8468FD3B-77FB-4841-972D-6E28146BC0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r="27823"/>
          <a:stretch/>
        </p:blipFill>
        <p:spPr>
          <a:xfrm>
            <a:off x="4533516" y="3085896"/>
            <a:ext cx="1395593" cy="1658486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5DEA6D69-5289-4919-B37E-69CE4B9F9C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4" r="28871"/>
          <a:stretch/>
        </p:blipFill>
        <p:spPr>
          <a:xfrm>
            <a:off x="83660" y="3085896"/>
            <a:ext cx="1379167" cy="1658486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66FA22C-BC5E-4F79-BF81-34ABC5F9FB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r="27823"/>
          <a:stretch/>
        </p:blipFill>
        <p:spPr>
          <a:xfrm>
            <a:off x="5929109" y="3085896"/>
            <a:ext cx="1395593" cy="165848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D8D25-BB0C-419C-BBC7-527CD4F3D7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9" r="27258"/>
          <a:stretch/>
        </p:blipFill>
        <p:spPr>
          <a:xfrm>
            <a:off x="3020745" y="3085896"/>
            <a:ext cx="1458661" cy="165848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9159DA-9779-496A-9408-442CE0002B6B}"/>
              </a:ext>
            </a:extLst>
          </p:cNvPr>
          <p:cNvSpPr/>
          <p:nvPr/>
        </p:nvSpPr>
        <p:spPr>
          <a:xfrm>
            <a:off x="7492755" y="3266845"/>
            <a:ext cx="1263650" cy="1257300"/>
          </a:xfrm>
          <a:custGeom>
            <a:avLst/>
            <a:gdLst>
              <a:gd name="connsiteX0" fmla="*/ 146050 w 1263650"/>
              <a:gd name="connsiteY0" fmla="*/ 406400 h 1257300"/>
              <a:gd name="connsiteX1" fmla="*/ 152400 w 1263650"/>
              <a:gd name="connsiteY1" fmla="*/ 292100 h 1257300"/>
              <a:gd name="connsiteX2" fmla="*/ 666750 w 1263650"/>
              <a:gd name="connsiteY2" fmla="*/ 0 h 1257300"/>
              <a:gd name="connsiteX3" fmla="*/ 1263650 w 1263650"/>
              <a:gd name="connsiteY3" fmla="*/ 349250 h 1257300"/>
              <a:gd name="connsiteX4" fmla="*/ 1263650 w 1263650"/>
              <a:gd name="connsiteY4" fmla="*/ 863600 h 1257300"/>
              <a:gd name="connsiteX5" fmla="*/ 590550 w 1263650"/>
              <a:gd name="connsiteY5" fmla="*/ 1257300 h 1257300"/>
              <a:gd name="connsiteX6" fmla="*/ 0 w 1263650"/>
              <a:gd name="connsiteY6" fmla="*/ 908050 h 1257300"/>
              <a:gd name="connsiteX7" fmla="*/ 0 w 1263650"/>
              <a:gd name="connsiteY7" fmla="*/ 495300 h 1257300"/>
              <a:gd name="connsiteX8" fmla="*/ 146050 w 1263650"/>
              <a:gd name="connsiteY8" fmla="*/ 4064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3650" h="1257300">
                <a:moveTo>
                  <a:pt x="146050" y="406400"/>
                </a:moveTo>
                <a:lnTo>
                  <a:pt x="152400" y="292100"/>
                </a:lnTo>
                <a:lnTo>
                  <a:pt x="666750" y="0"/>
                </a:lnTo>
                <a:lnTo>
                  <a:pt x="1263650" y="349250"/>
                </a:lnTo>
                <a:lnTo>
                  <a:pt x="1263650" y="863600"/>
                </a:lnTo>
                <a:lnTo>
                  <a:pt x="590550" y="1257300"/>
                </a:lnTo>
                <a:lnTo>
                  <a:pt x="0" y="908050"/>
                </a:lnTo>
                <a:lnTo>
                  <a:pt x="0" y="495300"/>
                </a:lnTo>
                <a:lnTo>
                  <a:pt x="146050" y="406400"/>
                </a:lnTo>
                <a:close/>
              </a:path>
            </a:pathLst>
          </a:custGeom>
          <a:noFill/>
          <a:ln w="12700">
            <a:solidFill>
              <a:schemeClr val="bg2">
                <a:lumMod val="6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6050 w 1263650"/>
                      <a:gd name="connsiteY0" fmla="*/ 406400 h 1257300"/>
                      <a:gd name="connsiteX1" fmla="*/ 152400 w 1263650"/>
                      <a:gd name="connsiteY1" fmla="*/ 292100 h 1257300"/>
                      <a:gd name="connsiteX2" fmla="*/ 666750 w 1263650"/>
                      <a:gd name="connsiteY2" fmla="*/ 0 h 1257300"/>
                      <a:gd name="connsiteX3" fmla="*/ 1263650 w 1263650"/>
                      <a:gd name="connsiteY3" fmla="*/ 349250 h 1257300"/>
                      <a:gd name="connsiteX4" fmla="*/ 1263650 w 1263650"/>
                      <a:gd name="connsiteY4" fmla="*/ 863600 h 1257300"/>
                      <a:gd name="connsiteX5" fmla="*/ 940562 w 1263650"/>
                      <a:gd name="connsiteY5" fmla="*/ 1052576 h 1257300"/>
                      <a:gd name="connsiteX6" fmla="*/ 590550 w 1263650"/>
                      <a:gd name="connsiteY6" fmla="*/ 1257300 h 1257300"/>
                      <a:gd name="connsiteX7" fmla="*/ 0 w 1263650"/>
                      <a:gd name="connsiteY7" fmla="*/ 908050 h 1257300"/>
                      <a:gd name="connsiteX8" fmla="*/ 0 w 1263650"/>
                      <a:gd name="connsiteY8" fmla="*/ 495300 h 1257300"/>
                      <a:gd name="connsiteX9" fmla="*/ 146050 w 1263650"/>
                      <a:gd name="connsiteY9" fmla="*/ 406400 h 125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63650" h="1257300" extrusionOk="0">
                        <a:moveTo>
                          <a:pt x="146050" y="406400"/>
                        </a:moveTo>
                        <a:cubicBezTo>
                          <a:pt x="149377" y="382363"/>
                          <a:pt x="145450" y="320761"/>
                          <a:pt x="152400" y="292100"/>
                        </a:cubicBezTo>
                        <a:cubicBezTo>
                          <a:pt x="373011" y="133135"/>
                          <a:pt x="539944" y="59155"/>
                          <a:pt x="666750" y="0"/>
                        </a:cubicBezTo>
                        <a:cubicBezTo>
                          <a:pt x="950859" y="194158"/>
                          <a:pt x="1052691" y="240503"/>
                          <a:pt x="1263650" y="349250"/>
                        </a:cubicBezTo>
                        <a:cubicBezTo>
                          <a:pt x="1263101" y="463563"/>
                          <a:pt x="1260072" y="656977"/>
                          <a:pt x="1263650" y="863600"/>
                        </a:cubicBezTo>
                        <a:cubicBezTo>
                          <a:pt x="1201233" y="911463"/>
                          <a:pt x="1071921" y="978670"/>
                          <a:pt x="940562" y="1052576"/>
                        </a:cubicBezTo>
                        <a:cubicBezTo>
                          <a:pt x="809203" y="1126482"/>
                          <a:pt x="716849" y="1181852"/>
                          <a:pt x="590550" y="1257300"/>
                        </a:cubicBezTo>
                        <a:cubicBezTo>
                          <a:pt x="388907" y="1149825"/>
                          <a:pt x="257548" y="1060811"/>
                          <a:pt x="0" y="908050"/>
                        </a:cubicBezTo>
                        <a:cubicBezTo>
                          <a:pt x="9901" y="821083"/>
                          <a:pt x="8917" y="653230"/>
                          <a:pt x="0" y="495300"/>
                        </a:cubicBezTo>
                        <a:cubicBezTo>
                          <a:pt x="60178" y="456001"/>
                          <a:pt x="111033" y="428707"/>
                          <a:pt x="146050" y="4064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F7C934D-F1B9-490D-8FA2-3C5A7104C1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161" r="7845" b="9482"/>
          <a:stretch/>
        </p:blipFill>
        <p:spPr>
          <a:xfrm>
            <a:off x="3650976" y="1107797"/>
            <a:ext cx="1842048" cy="18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60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6C0D2C-EC58-431E-802E-891B7E7E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A42D9-C1CE-4D9D-BD8D-D913E04CE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CA745CD-3612-4869-A47A-60441A1959BE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2949CC-50FD-42D1-B881-9F29C8D37EDB}"/>
              </a:ext>
            </a:extLst>
          </p:cNvPr>
          <p:cNvSpPr txBox="1"/>
          <p:nvPr/>
        </p:nvSpPr>
        <p:spPr>
          <a:xfrm>
            <a:off x="467547" y="953037"/>
            <a:ext cx="7599373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>
                <a:latin typeface="Courier Prime" panose="02000409000000000000" pitchFamily="49" charset="0"/>
              </a:rPr>
              <a:t>Option 	</a:t>
            </a:r>
          </a:p>
          <a:p>
            <a:endParaRPr lang="en-GB" sz="1100">
              <a:latin typeface="Courier Prime" panose="02000409000000000000" pitchFamily="49" charset="0"/>
            </a:endParaRPr>
          </a:p>
          <a:p>
            <a:endParaRPr lang="en-GB" sz="1100">
              <a:latin typeface="Courier Prime" panose="02000409000000000000" pitchFamily="49" charset="0"/>
            </a:endParaRPr>
          </a:p>
          <a:p>
            <a:endParaRPr lang="en-GB" sz="1100">
              <a:latin typeface="Courier Prime" panose="02000409000000000000" pitchFamily="49" charset="0"/>
            </a:endParaRPr>
          </a:p>
          <a:p>
            <a:endParaRPr lang="en-GB" sz="1100">
              <a:latin typeface="Courier Prime" panose="02000409000000000000" pitchFamily="49" charset="0"/>
            </a:endParaRPr>
          </a:p>
          <a:p>
            <a:r>
              <a:rPr lang="en-GB" sz="1100">
                <a:latin typeface="Courier Prime" panose="02000409000000000000" pitchFamily="49" charset="0"/>
              </a:rPr>
              <a:t>	</a:t>
            </a:r>
          </a:p>
          <a:p>
            <a:endParaRPr lang="en-GB" sz="1100">
              <a:latin typeface="Courier Prime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95165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824DA2-BA9C-4634-8F6D-C7F7BC672E94}"/>
              </a:ext>
            </a:extLst>
          </p:cNvPr>
          <p:cNvGrpSpPr/>
          <p:nvPr/>
        </p:nvGrpSpPr>
        <p:grpSpPr>
          <a:xfrm>
            <a:off x="808231" y="1767762"/>
            <a:ext cx="7141336" cy="1365635"/>
            <a:chOff x="176254" y="2196896"/>
            <a:chExt cx="8672745" cy="1658486"/>
          </a:xfrm>
        </p:grpSpPr>
        <p:pic>
          <p:nvPicPr>
            <p:cNvPr id="32" name="Picture 31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11EB58E-C0CA-44A4-9279-2D1139454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1" r="28871"/>
            <a:stretch/>
          </p:blipFill>
          <p:spPr>
            <a:xfrm>
              <a:off x="1624501" y="2196896"/>
              <a:ext cx="1395593" cy="165848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308D93F1-8DBD-45DF-A4B3-87155247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9" r="27258"/>
            <a:stretch/>
          </p:blipFill>
          <p:spPr>
            <a:xfrm>
              <a:off x="3113339" y="2196896"/>
              <a:ext cx="1458661" cy="1658486"/>
            </a:xfrm>
            <a:prstGeom prst="rect">
              <a:avLst/>
            </a:prstGeom>
          </p:spPr>
        </p:pic>
        <p:pic>
          <p:nvPicPr>
            <p:cNvPr id="6" name="Picture 5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80999090-46D5-487E-8389-869B910CB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4626110" y="2196896"/>
              <a:ext cx="1395593" cy="1658486"/>
            </a:xfrm>
            <a:prstGeom prst="rect">
              <a:avLst/>
            </a:prstGeom>
          </p:spPr>
        </p:pic>
        <p:pic>
          <p:nvPicPr>
            <p:cNvPr id="8" name="Picture 7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CA12F1B-4B15-4B4B-8DCD-8C4E35BE3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4" r="28871"/>
            <a:stretch/>
          </p:blipFill>
          <p:spPr>
            <a:xfrm>
              <a:off x="176254" y="2196896"/>
              <a:ext cx="1379167" cy="1658486"/>
            </a:xfrm>
            <a:prstGeom prst="rect">
              <a:avLst/>
            </a:prstGeom>
          </p:spPr>
        </p:pic>
        <p:pic>
          <p:nvPicPr>
            <p:cNvPr id="10" name="Picture 9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30F7E1C0-42F3-49CB-A79A-D2B1466D2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6021703" y="2196896"/>
              <a:ext cx="1395593" cy="1658486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099789-3670-46CC-8597-6FCB1E108374}"/>
                </a:ext>
              </a:extLst>
            </p:cNvPr>
            <p:cNvSpPr/>
            <p:nvPr/>
          </p:nvSpPr>
          <p:spPr>
            <a:xfrm>
              <a:off x="7585349" y="2377845"/>
              <a:ext cx="1263650" cy="1257300"/>
            </a:xfrm>
            <a:custGeom>
              <a:avLst/>
              <a:gdLst>
                <a:gd name="connsiteX0" fmla="*/ 146050 w 1263650"/>
                <a:gd name="connsiteY0" fmla="*/ 406400 h 1257300"/>
                <a:gd name="connsiteX1" fmla="*/ 152400 w 1263650"/>
                <a:gd name="connsiteY1" fmla="*/ 292100 h 1257300"/>
                <a:gd name="connsiteX2" fmla="*/ 666750 w 1263650"/>
                <a:gd name="connsiteY2" fmla="*/ 0 h 1257300"/>
                <a:gd name="connsiteX3" fmla="*/ 1263650 w 1263650"/>
                <a:gd name="connsiteY3" fmla="*/ 349250 h 1257300"/>
                <a:gd name="connsiteX4" fmla="*/ 1263650 w 1263650"/>
                <a:gd name="connsiteY4" fmla="*/ 863600 h 1257300"/>
                <a:gd name="connsiteX5" fmla="*/ 590550 w 1263650"/>
                <a:gd name="connsiteY5" fmla="*/ 1257300 h 1257300"/>
                <a:gd name="connsiteX6" fmla="*/ 0 w 1263650"/>
                <a:gd name="connsiteY6" fmla="*/ 908050 h 1257300"/>
                <a:gd name="connsiteX7" fmla="*/ 0 w 1263650"/>
                <a:gd name="connsiteY7" fmla="*/ 495300 h 1257300"/>
                <a:gd name="connsiteX8" fmla="*/ 146050 w 1263650"/>
                <a:gd name="connsiteY8" fmla="*/ 4064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3650" h="1257300">
                  <a:moveTo>
                    <a:pt x="146050" y="406400"/>
                  </a:moveTo>
                  <a:lnTo>
                    <a:pt x="152400" y="292100"/>
                  </a:lnTo>
                  <a:lnTo>
                    <a:pt x="666750" y="0"/>
                  </a:lnTo>
                  <a:lnTo>
                    <a:pt x="1263650" y="349250"/>
                  </a:lnTo>
                  <a:lnTo>
                    <a:pt x="1263650" y="863600"/>
                  </a:lnTo>
                  <a:lnTo>
                    <a:pt x="590550" y="1257300"/>
                  </a:lnTo>
                  <a:lnTo>
                    <a:pt x="0" y="908050"/>
                  </a:lnTo>
                  <a:lnTo>
                    <a:pt x="0" y="495300"/>
                  </a:lnTo>
                  <a:lnTo>
                    <a:pt x="146050" y="406400"/>
                  </a:lnTo>
                  <a:close/>
                </a:path>
              </a:pathLst>
            </a:custGeom>
            <a:noFill/>
            <a:ln w="12700">
              <a:solidFill>
                <a:schemeClr val="bg2">
                  <a:lumMod val="6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46050 w 1263650"/>
                        <a:gd name="connsiteY0" fmla="*/ 406400 h 1257300"/>
                        <a:gd name="connsiteX1" fmla="*/ 152400 w 1263650"/>
                        <a:gd name="connsiteY1" fmla="*/ 292100 h 1257300"/>
                        <a:gd name="connsiteX2" fmla="*/ 666750 w 1263650"/>
                        <a:gd name="connsiteY2" fmla="*/ 0 h 1257300"/>
                        <a:gd name="connsiteX3" fmla="*/ 1263650 w 1263650"/>
                        <a:gd name="connsiteY3" fmla="*/ 349250 h 1257300"/>
                        <a:gd name="connsiteX4" fmla="*/ 1263650 w 1263650"/>
                        <a:gd name="connsiteY4" fmla="*/ 863600 h 1257300"/>
                        <a:gd name="connsiteX5" fmla="*/ 940562 w 1263650"/>
                        <a:gd name="connsiteY5" fmla="*/ 1052576 h 1257300"/>
                        <a:gd name="connsiteX6" fmla="*/ 590550 w 1263650"/>
                        <a:gd name="connsiteY6" fmla="*/ 1257300 h 1257300"/>
                        <a:gd name="connsiteX7" fmla="*/ 0 w 1263650"/>
                        <a:gd name="connsiteY7" fmla="*/ 908050 h 1257300"/>
                        <a:gd name="connsiteX8" fmla="*/ 0 w 1263650"/>
                        <a:gd name="connsiteY8" fmla="*/ 495300 h 1257300"/>
                        <a:gd name="connsiteX9" fmla="*/ 146050 w 1263650"/>
                        <a:gd name="connsiteY9" fmla="*/ 406400 h 1257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63650" h="1257300" extrusionOk="0">
                          <a:moveTo>
                            <a:pt x="146050" y="406400"/>
                          </a:moveTo>
                          <a:cubicBezTo>
                            <a:pt x="149377" y="382363"/>
                            <a:pt x="145450" y="320761"/>
                            <a:pt x="152400" y="292100"/>
                          </a:cubicBezTo>
                          <a:cubicBezTo>
                            <a:pt x="373011" y="133135"/>
                            <a:pt x="539944" y="59155"/>
                            <a:pt x="666750" y="0"/>
                          </a:cubicBezTo>
                          <a:cubicBezTo>
                            <a:pt x="950859" y="194158"/>
                            <a:pt x="1052691" y="240503"/>
                            <a:pt x="1263650" y="349250"/>
                          </a:cubicBezTo>
                          <a:cubicBezTo>
                            <a:pt x="1263101" y="463563"/>
                            <a:pt x="1260072" y="656977"/>
                            <a:pt x="1263650" y="863600"/>
                          </a:cubicBezTo>
                          <a:cubicBezTo>
                            <a:pt x="1201233" y="911463"/>
                            <a:pt x="1071921" y="978670"/>
                            <a:pt x="940562" y="1052576"/>
                          </a:cubicBezTo>
                          <a:cubicBezTo>
                            <a:pt x="809203" y="1126482"/>
                            <a:pt x="716849" y="1181852"/>
                            <a:pt x="590550" y="1257300"/>
                          </a:cubicBezTo>
                          <a:cubicBezTo>
                            <a:pt x="388907" y="1149825"/>
                            <a:pt x="257548" y="1060811"/>
                            <a:pt x="0" y="908050"/>
                          </a:cubicBezTo>
                          <a:cubicBezTo>
                            <a:pt x="9901" y="821083"/>
                            <a:pt x="8917" y="653230"/>
                            <a:pt x="0" y="495300"/>
                          </a:cubicBezTo>
                          <a:cubicBezTo>
                            <a:pt x="60178" y="456001"/>
                            <a:pt x="111033" y="428707"/>
                            <a:pt x="146050" y="4064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pic>
        <p:nvPicPr>
          <p:cNvPr id="55" name="Picture 5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DF4B6BC-E56A-4BBE-8EBA-CE93963550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161" r="7845" b="9482"/>
          <a:stretch/>
        </p:blipFill>
        <p:spPr>
          <a:xfrm>
            <a:off x="3874204" y="585146"/>
            <a:ext cx="1395593" cy="137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77BD1-2B3A-49FB-A2D7-2F54645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>
                <a:effectLst/>
              </a:rPr>
              <a:t>Common object Model (oM)</a:t>
            </a:r>
            <a:endParaRPr lang="en-GB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8FEA4241-D84A-4F10-AE2A-4F773085AD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44823" y="181737"/>
            <a:ext cx="1333991" cy="2587179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040ED5A-7BCD-4D58-83F3-840288D32C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5489" y="948831"/>
            <a:ext cx="952296" cy="1339085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2C248436-73D8-413E-B518-1BDFF3374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43425" y="1638941"/>
            <a:ext cx="514398" cy="289462"/>
          </a:xfrm>
          <a:prstGeom prst="bentConnector3">
            <a:avLst>
              <a:gd name="adj1" fmla="val 100366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3F364A3-DFBF-49F4-8B37-92D29C240BFC}"/>
              </a:ext>
            </a:extLst>
          </p:cNvPr>
          <p:cNvCxnSpPr>
            <a:cxnSpLocks/>
          </p:cNvCxnSpPr>
          <p:nvPr/>
        </p:nvCxnSpPr>
        <p:spPr>
          <a:xfrm rot="10800000">
            <a:off x="5068706" y="1114972"/>
            <a:ext cx="1127382" cy="1076447"/>
          </a:xfrm>
          <a:prstGeom prst="bentConnector3">
            <a:avLst>
              <a:gd name="adj1" fmla="val 1842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76D501E-4A95-41ED-8A00-1A0F97C677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73090" y="1533059"/>
            <a:ext cx="456792" cy="465525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DC17C62-180B-4C24-AD28-FF83C8E3E9DA}"/>
              </a:ext>
            </a:extLst>
          </p:cNvPr>
          <p:cNvSpPr/>
          <p:nvPr/>
        </p:nvSpPr>
        <p:spPr>
          <a:xfrm>
            <a:off x="600075" y="1829640"/>
            <a:ext cx="7687084" cy="1243916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FD18004-81EF-4E0B-A589-F2C988EB24BA}"/>
              </a:ext>
            </a:extLst>
          </p:cNvPr>
          <p:cNvCxnSpPr>
            <a:cxnSpLocks/>
          </p:cNvCxnSpPr>
          <p:nvPr/>
        </p:nvCxnSpPr>
        <p:spPr>
          <a:xfrm rot="10800000">
            <a:off x="5073986" y="779003"/>
            <a:ext cx="2552698" cy="1333989"/>
          </a:xfrm>
          <a:prstGeom prst="bentConnector3">
            <a:avLst>
              <a:gd name="adj1" fmla="val 746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89306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824DA2-BA9C-4634-8F6D-C7F7BC672E94}"/>
              </a:ext>
            </a:extLst>
          </p:cNvPr>
          <p:cNvGrpSpPr/>
          <p:nvPr/>
        </p:nvGrpSpPr>
        <p:grpSpPr>
          <a:xfrm>
            <a:off x="808231" y="1767762"/>
            <a:ext cx="7141336" cy="1365635"/>
            <a:chOff x="176254" y="2196896"/>
            <a:chExt cx="8672745" cy="1658486"/>
          </a:xfrm>
        </p:grpSpPr>
        <p:pic>
          <p:nvPicPr>
            <p:cNvPr id="32" name="Picture 31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11EB58E-C0CA-44A4-9279-2D1139454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1" r="28871"/>
            <a:stretch/>
          </p:blipFill>
          <p:spPr>
            <a:xfrm>
              <a:off x="1624501" y="2196896"/>
              <a:ext cx="1395593" cy="165848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308D93F1-8DBD-45DF-A4B3-87155247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9" r="27258"/>
            <a:stretch/>
          </p:blipFill>
          <p:spPr>
            <a:xfrm>
              <a:off x="3113339" y="2196896"/>
              <a:ext cx="1458661" cy="1658486"/>
            </a:xfrm>
            <a:prstGeom prst="rect">
              <a:avLst/>
            </a:prstGeom>
          </p:spPr>
        </p:pic>
        <p:pic>
          <p:nvPicPr>
            <p:cNvPr id="6" name="Picture 5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80999090-46D5-487E-8389-869B910CB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4626110" y="2196896"/>
              <a:ext cx="1395593" cy="1658486"/>
            </a:xfrm>
            <a:prstGeom prst="rect">
              <a:avLst/>
            </a:prstGeom>
          </p:spPr>
        </p:pic>
        <p:pic>
          <p:nvPicPr>
            <p:cNvPr id="8" name="Picture 7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CA12F1B-4B15-4B4B-8DCD-8C4E35BE3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4" r="28871"/>
            <a:stretch/>
          </p:blipFill>
          <p:spPr>
            <a:xfrm>
              <a:off x="176254" y="2196896"/>
              <a:ext cx="1379167" cy="1658486"/>
            </a:xfrm>
            <a:prstGeom prst="rect">
              <a:avLst/>
            </a:prstGeom>
          </p:spPr>
        </p:pic>
        <p:pic>
          <p:nvPicPr>
            <p:cNvPr id="10" name="Picture 9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30F7E1C0-42F3-49CB-A79A-D2B1466D2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6021703" y="2196896"/>
              <a:ext cx="1395593" cy="1658486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099789-3670-46CC-8597-6FCB1E108374}"/>
                </a:ext>
              </a:extLst>
            </p:cNvPr>
            <p:cNvSpPr/>
            <p:nvPr/>
          </p:nvSpPr>
          <p:spPr>
            <a:xfrm>
              <a:off x="7585349" y="2377845"/>
              <a:ext cx="1263650" cy="1257300"/>
            </a:xfrm>
            <a:custGeom>
              <a:avLst/>
              <a:gdLst>
                <a:gd name="connsiteX0" fmla="*/ 146050 w 1263650"/>
                <a:gd name="connsiteY0" fmla="*/ 406400 h 1257300"/>
                <a:gd name="connsiteX1" fmla="*/ 152400 w 1263650"/>
                <a:gd name="connsiteY1" fmla="*/ 292100 h 1257300"/>
                <a:gd name="connsiteX2" fmla="*/ 666750 w 1263650"/>
                <a:gd name="connsiteY2" fmla="*/ 0 h 1257300"/>
                <a:gd name="connsiteX3" fmla="*/ 1263650 w 1263650"/>
                <a:gd name="connsiteY3" fmla="*/ 349250 h 1257300"/>
                <a:gd name="connsiteX4" fmla="*/ 1263650 w 1263650"/>
                <a:gd name="connsiteY4" fmla="*/ 863600 h 1257300"/>
                <a:gd name="connsiteX5" fmla="*/ 590550 w 1263650"/>
                <a:gd name="connsiteY5" fmla="*/ 1257300 h 1257300"/>
                <a:gd name="connsiteX6" fmla="*/ 0 w 1263650"/>
                <a:gd name="connsiteY6" fmla="*/ 908050 h 1257300"/>
                <a:gd name="connsiteX7" fmla="*/ 0 w 1263650"/>
                <a:gd name="connsiteY7" fmla="*/ 495300 h 1257300"/>
                <a:gd name="connsiteX8" fmla="*/ 146050 w 1263650"/>
                <a:gd name="connsiteY8" fmla="*/ 4064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3650" h="1257300">
                  <a:moveTo>
                    <a:pt x="146050" y="406400"/>
                  </a:moveTo>
                  <a:lnTo>
                    <a:pt x="152400" y="292100"/>
                  </a:lnTo>
                  <a:lnTo>
                    <a:pt x="666750" y="0"/>
                  </a:lnTo>
                  <a:lnTo>
                    <a:pt x="1263650" y="349250"/>
                  </a:lnTo>
                  <a:lnTo>
                    <a:pt x="1263650" y="863600"/>
                  </a:lnTo>
                  <a:lnTo>
                    <a:pt x="590550" y="1257300"/>
                  </a:lnTo>
                  <a:lnTo>
                    <a:pt x="0" y="908050"/>
                  </a:lnTo>
                  <a:lnTo>
                    <a:pt x="0" y="495300"/>
                  </a:lnTo>
                  <a:lnTo>
                    <a:pt x="146050" y="406400"/>
                  </a:lnTo>
                  <a:close/>
                </a:path>
              </a:pathLst>
            </a:custGeom>
            <a:noFill/>
            <a:ln w="12700">
              <a:solidFill>
                <a:schemeClr val="bg2">
                  <a:lumMod val="6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46050 w 1263650"/>
                        <a:gd name="connsiteY0" fmla="*/ 406400 h 1257300"/>
                        <a:gd name="connsiteX1" fmla="*/ 152400 w 1263650"/>
                        <a:gd name="connsiteY1" fmla="*/ 292100 h 1257300"/>
                        <a:gd name="connsiteX2" fmla="*/ 666750 w 1263650"/>
                        <a:gd name="connsiteY2" fmla="*/ 0 h 1257300"/>
                        <a:gd name="connsiteX3" fmla="*/ 1263650 w 1263650"/>
                        <a:gd name="connsiteY3" fmla="*/ 349250 h 1257300"/>
                        <a:gd name="connsiteX4" fmla="*/ 1263650 w 1263650"/>
                        <a:gd name="connsiteY4" fmla="*/ 863600 h 1257300"/>
                        <a:gd name="connsiteX5" fmla="*/ 940562 w 1263650"/>
                        <a:gd name="connsiteY5" fmla="*/ 1052576 h 1257300"/>
                        <a:gd name="connsiteX6" fmla="*/ 590550 w 1263650"/>
                        <a:gd name="connsiteY6" fmla="*/ 1257300 h 1257300"/>
                        <a:gd name="connsiteX7" fmla="*/ 0 w 1263650"/>
                        <a:gd name="connsiteY7" fmla="*/ 908050 h 1257300"/>
                        <a:gd name="connsiteX8" fmla="*/ 0 w 1263650"/>
                        <a:gd name="connsiteY8" fmla="*/ 495300 h 1257300"/>
                        <a:gd name="connsiteX9" fmla="*/ 146050 w 1263650"/>
                        <a:gd name="connsiteY9" fmla="*/ 406400 h 1257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63650" h="1257300" extrusionOk="0">
                          <a:moveTo>
                            <a:pt x="146050" y="406400"/>
                          </a:moveTo>
                          <a:cubicBezTo>
                            <a:pt x="149377" y="382363"/>
                            <a:pt x="145450" y="320761"/>
                            <a:pt x="152400" y="292100"/>
                          </a:cubicBezTo>
                          <a:cubicBezTo>
                            <a:pt x="373011" y="133135"/>
                            <a:pt x="539944" y="59155"/>
                            <a:pt x="666750" y="0"/>
                          </a:cubicBezTo>
                          <a:cubicBezTo>
                            <a:pt x="950859" y="194158"/>
                            <a:pt x="1052691" y="240503"/>
                            <a:pt x="1263650" y="349250"/>
                          </a:cubicBezTo>
                          <a:cubicBezTo>
                            <a:pt x="1263101" y="463563"/>
                            <a:pt x="1260072" y="656977"/>
                            <a:pt x="1263650" y="863600"/>
                          </a:cubicBezTo>
                          <a:cubicBezTo>
                            <a:pt x="1201233" y="911463"/>
                            <a:pt x="1071921" y="978670"/>
                            <a:pt x="940562" y="1052576"/>
                          </a:cubicBezTo>
                          <a:cubicBezTo>
                            <a:pt x="809203" y="1126482"/>
                            <a:pt x="716849" y="1181852"/>
                            <a:pt x="590550" y="1257300"/>
                          </a:cubicBezTo>
                          <a:cubicBezTo>
                            <a:pt x="388907" y="1149825"/>
                            <a:pt x="257548" y="1060811"/>
                            <a:pt x="0" y="908050"/>
                          </a:cubicBezTo>
                          <a:cubicBezTo>
                            <a:pt x="9901" y="821083"/>
                            <a:pt x="8917" y="653230"/>
                            <a:pt x="0" y="495300"/>
                          </a:cubicBezTo>
                          <a:cubicBezTo>
                            <a:pt x="60178" y="456001"/>
                            <a:pt x="111033" y="428707"/>
                            <a:pt x="146050" y="4064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pic>
        <p:nvPicPr>
          <p:cNvPr id="55" name="Picture 5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DF4B6BC-E56A-4BBE-8EBA-CE93963550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161" r="7845" b="9482"/>
          <a:stretch/>
        </p:blipFill>
        <p:spPr>
          <a:xfrm>
            <a:off x="3874204" y="585146"/>
            <a:ext cx="1395593" cy="137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77BD1-2B3A-49FB-A2D7-2F54645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>
                <a:effectLst/>
              </a:rPr>
              <a:t>Common object Model (oM)</a:t>
            </a:r>
            <a:endParaRPr lang="en-GB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8FEA4241-D84A-4F10-AE2A-4F773085AD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44823" y="181737"/>
            <a:ext cx="1333991" cy="2587179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040ED5A-7BCD-4D58-83F3-840288D32C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5489" y="948831"/>
            <a:ext cx="952296" cy="1339085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2C248436-73D8-413E-B518-1BDFF3374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43425" y="1638941"/>
            <a:ext cx="514398" cy="289462"/>
          </a:xfrm>
          <a:prstGeom prst="bentConnector3">
            <a:avLst>
              <a:gd name="adj1" fmla="val 100366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3F364A3-DFBF-49F4-8B37-92D29C240BFC}"/>
              </a:ext>
            </a:extLst>
          </p:cNvPr>
          <p:cNvCxnSpPr>
            <a:cxnSpLocks/>
          </p:cNvCxnSpPr>
          <p:nvPr/>
        </p:nvCxnSpPr>
        <p:spPr>
          <a:xfrm rot="10800000">
            <a:off x="5068706" y="1114972"/>
            <a:ext cx="1127382" cy="1076447"/>
          </a:xfrm>
          <a:prstGeom prst="bentConnector3">
            <a:avLst>
              <a:gd name="adj1" fmla="val 1842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76D501E-4A95-41ED-8A00-1A0F97C677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73090" y="1533059"/>
            <a:ext cx="456792" cy="465525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DC17C62-180B-4C24-AD28-FF83C8E3E9DA}"/>
              </a:ext>
            </a:extLst>
          </p:cNvPr>
          <p:cNvSpPr/>
          <p:nvPr/>
        </p:nvSpPr>
        <p:spPr>
          <a:xfrm>
            <a:off x="600075" y="1829640"/>
            <a:ext cx="7687084" cy="1243916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FD18004-81EF-4E0B-A589-F2C988EB24BA}"/>
              </a:ext>
            </a:extLst>
          </p:cNvPr>
          <p:cNvCxnSpPr>
            <a:cxnSpLocks/>
          </p:cNvCxnSpPr>
          <p:nvPr/>
        </p:nvCxnSpPr>
        <p:spPr>
          <a:xfrm rot="10800000">
            <a:off x="5073986" y="779003"/>
            <a:ext cx="2552698" cy="1333989"/>
          </a:xfrm>
          <a:prstGeom prst="bentConnector3">
            <a:avLst>
              <a:gd name="adj1" fmla="val 746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42BEBF6A-5A3F-4A3A-ACA4-EE8DCF8F16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3073178" y="3418159"/>
            <a:ext cx="502264" cy="42087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D7C1ACD-5648-4AC0-9655-25085489F5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 rot="10800000">
            <a:off x="5591558" y="3436316"/>
            <a:ext cx="425662" cy="36725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C91952A-9B1E-43C2-8396-FF75056F8EE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132" y="3261912"/>
            <a:ext cx="619212" cy="59259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B598328-7F6D-4BF4-90B4-249E411B5D1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6172" y="3324665"/>
            <a:ext cx="756867" cy="60785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469DD0A-113D-401F-9ADA-BE6D139608D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 rot="3658311" flipV="1">
            <a:off x="3918029" y="3358525"/>
            <a:ext cx="736549" cy="59154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C4F3908-4491-4AAF-96BB-BB6C9669CE3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9371" y="3447557"/>
            <a:ext cx="351749" cy="34477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1320374-E414-4BF4-A551-B1A2105836B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800" y="3477910"/>
            <a:ext cx="351749" cy="28406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E0C47F5-8FE9-4366-9565-BAD5908CE46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6020" y="3375909"/>
            <a:ext cx="514983" cy="55661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57E6C4E-4354-43F5-AFEE-526013B9FEA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5893" y="3368822"/>
            <a:ext cx="386356" cy="497111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316404A-7526-4A74-B4E6-6FEF74005521}"/>
              </a:ext>
            </a:extLst>
          </p:cNvPr>
          <p:cNvCxnSpPr>
            <a:stCxn id="68" idx="0"/>
          </p:cNvCxnSpPr>
          <p:nvPr/>
        </p:nvCxnSpPr>
        <p:spPr>
          <a:xfrm flipV="1">
            <a:off x="1286738" y="2811005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2331F5-935B-4014-82E6-8DB04044BECB}"/>
              </a:ext>
            </a:extLst>
          </p:cNvPr>
          <p:cNvCxnSpPr/>
          <p:nvPr/>
        </p:nvCxnSpPr>
        <p:spPr>
          <a:xfrm flipV="1">
            <a:off x="2533820" y="2917915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D4CC4EB-A4DB-40B3-9C36-8F107BC22614}"/>
              </a:ext>
            </a:extLst>
          </p:cNvPr>
          <p:cNvCxnSpPr/>
          <p:nvPr/>
        </p:nvCxnSpPr>
        <p:spPr>
          <a:xfrm flipV="1">
            <a:off x="3802552" y="2909422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F6437F-6510-4192-BE73-B5B0306D0B25}"/>
              </a:ext>
            </a:extLst>
          </p:cNvPr>
          <p:cNvCxnSpPr/>
          <p:nvPr/>
        </p:nvCxnSpPr>
        <p:spPr>
          <a:xfrm flipV="1">
            <a:off x="5015340" y="293112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8CF6A83-7BBA-4CAA-8995-4EB2CF06B52A}"/>
              </a:ext>
            </a:extLst>
          </p:cNvPr>
          <p:cNvCxnSpPr/>
          <p:nvPr/>
        </p:nvCxnSpPr>
        <p:spPr>
          <a:xfrm flipV="1">
            <a:off x="6146677" y="293913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95E4BC9-687E-4C4F-BDD9-523BCFD62A7B}"/>
              </a:ext>
            </a:extLst>
          </p:cNvPr>
          <p:cNvCxnSpPr/>
          <p:nvPr/>
        </p:nvCxnSpPr>
        <p:spPr>
          <a:xfrm flipV="1">
            <a:off x="7447203" y="2907943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6DE6D2A-EE52-44C7-88C3-167570788B81}"/>
              </a:ext>
            </a:extLst>
          </p:cNvPr>
          <p:cNvSpPr txBox="1"/>
          <p:nvPr/>
        </p:nvSpPr>
        <p:spPr>
          <a:xfrm>
            <a:off x="6976076" y="3487344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4F45943-57F9-4C30-9737-B8913302D43A}"/>
              </a:ext>
            </a:extLst>
          </p:cNvPr>
          <p:cNvSpPr/>
          <p:nvPr/>
        </p:nvSpPr>
        <p:spPr>
          <a:xfrm rot="5400000">
            <a:off x="4289870" y="817014"/>
            <a:ext cx="315719" cy="6941197"/>
          </a:xfrm>
          <a:prstGeom prst="rightBrace">
            <a:avLst>
              <a:gd name="adj1" fmla="val 65655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E3CEA-2E2E-4721-B090-E51E769C5E6C}"/>
              </a:ext>
            </a:extLst>
          </p:cNvPr>
          <p:cNvSpPr txBox="1"/>
          <p:nvPr/>
        </p:nvSpPr>
        <p:spPr>
          <a:xfrm>
            <a:off x="2895041" y="4507713"/>
            <a:ext cx="31546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Discrete and discipline specific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+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Compatible and customisable </a:t>
            </a:r>
          </a:p>
        </p:txBody>
      </p:sp>
    </p:spTree>
    <p:extLst>
      <p:ext uri="{BB962C8B-B14F-4D97-AF65-F5344CB8AC3E}">
        <p14:creationId xmlns:p14="http://schemas.microsoft.com/office/powerpoint/2010/main" val="37108615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499FE-7F12-4995-A508-DD49D8FC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>
                <a:effectLst/>
              </a:rPr>
              <a:t>Common object Model (oM)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How to represent a “Wall”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DCB0F-9E22-41F9-B7AB-9B477304C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745CD-3612-4869-A47A-60441A1959BE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32423-4E89-4B3A-861B-66175AD7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 rot="3572062" flipV="1">
            <a:off x="4726695" y="2334142"/>
            <a:ext cx="1504673" cy="1208441"/>
          </a:xfrm>
          <a:prstGeom prst="rect">
            <a:avLst/>
          </a:prstGeom>
        </p:spPr>
      </p:pic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39D393D-A9A3-405B-BDB9-EF428462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r="27823"/>
          <a:stretch/>
        </p:blipFill>
        <p:spPr>
          <a:xfrm>
            <a:off x="6794618" y="501687"/>
            <a:ext cx="1804499" cy="21444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9821BD-082F-490B-AEF0-D0C0A6CD02FA}"/>
              </a:ext>
            </a:extLst>
          </p:cNvPr>
          <p:cNvCxnSpPr/>
          <p:nvPr/>
        </p:nvCxnSpPr>
        <p:spPr>
          <a:xfrm flipV="1">
            <a:off x="5284601" y="1846006"/>
            <a:ext cx="1768387" cy="619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05E6F2-8FE0-4A82-8248-EBD6B1B2F79E}"/>
              </a:ext>
            </a:extLst>
          </p:cNvPr>
          <p:cNvCxnSpPr>
            <a:cxnSpLocks/>
          </p:cNvCxnSpPr>
          <p:nvPr/>
        </p:nvCxnSpPr>
        <p:spPr>
          <a:xfrm flipV="1">
            <a:off x="5814738" y="1872200"/>
            <a:ext cx="1302544" cy="897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A8422-EA4A-4D3B-853D-E3DBE0EFEAF2}"/>
              </a:ext>
            </a:extLst>
          </p:cNvPr>
          <p:cNvCxnSpPr>
            <a:cxnSpLocks/>
          </p:cNvCxnSpPr>
          <p:nvPr/>
        </p:nvCxnSpPr>
        <p:spPr>
          <a:xfrm flipV="1">
            <a:off x="5809364" y="1962687"/>
            <a:ext cx="1291249" cy="1405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42C8BFD-F698-4273-A066-38E446B407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 rot="3572062" flipV="1">
            <a:off x="6945375" y="1802305"/>
            <a:ext cx="254113" cy="204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CB929C-3D71-4155-A5E2-5EC2A0E02C3F}"/>
              </a:ext>
            </a:extLst>
          </p:cNvPr>
          <p:cNvSpPr txBox="1"/>
          <p:nvPr/>
        </p:nvSpPr>
        <p:spPr>
          <a:xfrm>
            <a:off x="469754" y="1389320"/>
            <a:ext cx="4822326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Physical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BH.oM.Physical.Elements.Wall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Analytical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BH.oM.Facade.Elements.Panel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BH.oM.Structure.Elements.Panel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BH.oM.Environment.Elements.Panel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BH.oM.Acoustic.Elements.Panel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Geometrical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BH.oM.Geometry.PlanarSurface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BH.oM.Geometry.NurbsSurface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BH.oM.Geometry.NurbsCurve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Graphical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BH.oM.Graphics.RenderMesh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5762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A9A18C-021A-46BC-A8B5-78CE467D56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3" r="35693"/>
          <a:stretch/>
        </p:blipFill>
        <p:spPr>
          <a:xfrm>
            <a:off x="2182891" y="1342102"/>
            <a:ext cx="3998834" cy="41879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1E4275-9DA3-49C3-A5B1-23C11E56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Common object Model (oM)</a:t>
            </a:r>
            <a:br>
              <a:rPr lang="en-GB"/>
            </a:br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6B4E2F-CE6A-4DD7-9FF0-48B1BFF5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2277582" y="892625"/>
            <a:ext cx="502264" cy="420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400C2B-28FE-433A-A56B-4FDCDDB310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 rot="10800000">
            <a:off x="4260095" y="924392"/>
            <a:ext cx="425662" cy="3672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85F8A4-6621-4923-A0E5-9D4DD0E931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4157" y="803465"/>
            <a:ext cx="619212" cy="592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5FE7AD-E537-4B87-9B66-D420DC49D5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0182" y="804090"/>
            <a:ext cx="756867" cy="6078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A6E577-B794-4D63-865E-B76726053C7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823" y="805703"/>
            <a:ext cx="514983" cy="556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812DB3-D374-4A6C-A0E0-DF49DE3DFAB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7835" y="862366"/>
            <a:ext cx="386356" cy="4971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1D81D0-CA1B-4698-BBC8-A916E31A28F8}"/>
              </a:ext>
            </a:extLst>
          </p:cNvPr>
          <p:cNvSpPr txBox="1"/>
          <p:nvPr/>
        </p:nvSpPr>
        <p:spPr>
          <a:xfrm>
            <a:off x="5666769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D32FAA-674A-4BE7-B67D-ABCA346DA33C}"/>
              </a:ext>
            </a:extLst>
          </p:cNvPr>
          <p:cNvSpPr txBox="1"/>
          <p:nvPr/>
        </p:nvSpPr>
        <p:spPr>
          <a:xfrm>
            <a:off x="6005396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AD925-EC4E-4FE6-ABBD-F6B209687A52}"/>
              </a:ext>
            </a:extLst>
          </p:cNvPr>
          <p:cNvSpPr txBox="1"/>
          <p:nvPr/>
        </p:nvSpPr>
        <p:spPr>
          <a:xfrm>
            <a:off x="6269739" y="1751017"/>
            <a:ext cx="28742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Analytical Physical Representations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0B8179-0C41-4BEC-BFF6-9D4F2A8034E9}"/>
              </a:ext>
            </a:extLst>
          </p:cNvPr>
          <p:cNvSpPr txBox="1"/>
          <p:nvPr/>
        </p:nvSpPr>
        <p:spPr>
          <a:xfrm>
            <a:off x="6258886" y="4795359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Code Framework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449C4F-1EE5-47DF-BB05-52613D777184}"/>
              </a:ext>
            </a:extLst>
          </p:cNvPr>
          <p:cNvSpPr txBox="1"/>
          <p:nvPr/>
        </p:nvSpPr>
        <p:spPr>
          <a:xfrm>
            <a:off x="6269739" y="3572121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Dimensional Concepts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83BFB1-1F7A-4448-98ED-976338043858}"/>
              </a:ext>
            </a:extLst>
          </p:cNvPr>
          <p:cNvSpPr txBox="1"/>
          <p:nvPr/>
        </p:nvSpPr>
        <p:spPr>
          <a:xfrm>
            <a:off x="6269739" y="2925249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Physical Representations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DECF9B-1E7E-475B-94EB-1D009DD4F036}"/>
              </a:ext>
            </a:extLst>
          </p:cNvPr>
          <p:cNvSpPr txBox="1"/>
          <p:nvPr/>
        </p:nvSpPr>
        <p:spPr>
          <a:xfrm>
            <a:off x="6269739" y="2486466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Analytical Concepts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0E5442-9E6A-4BD0-9419-9CCA6E8E1341}"/>
              </a:ext>
            </a:extLst>
          </p:cNvPr>
          <p:cNvSpPr txBox="1"/>
          <p:nvPr/>
        </p:nvSpPr>
        <p:spPr>
          <a:xfrm>
            <a:off x="6269739" y="2114998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Abstract Representations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3B06E0-D395-414B-8C50-D868391CA9CC}"/>
              </a:ext>
            </a:extLst>
          </p:cNvPr>
          <p:cNvSpPr txBox="1"/>
          <p:nvPr/>
        </p:nvSpPr>
        <p:spPr>
          <a:xfrm>
            <a:off x="6269739" y="4237601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Raw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BC4ED0-B8A9-4644-B442-F519824A60C0}"/>
              </a:ext>
            </a:extLst>
          </p:cNvPr>
          <p:cNvSpPr txBox="1"/>
          <p:nvPr/>
        </p:nvSpPr>
        <p:spPr>
          <a:xfrm>
            <a:off x="6269739" y="5224051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Base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8243F-68C6-4257-923F-7C683C30C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0562" y="970573"/>
            <a:ext cx="326426" cy="296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DAD27B-8638-4C2D-B693-1304628781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8453" y="969166"/>
            <a:ext cx="323696" cy="2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2562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A9A18C-021A-46BC-A8B5-78CE467D56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3" r="35693"/>
          <a:stretch/>
        </p:blipFill>
        <p:spPr>
          <a:xfrm>
            <a:off x="2182891" y="1342102"/>
            <a:ext cx="3998834" cy="41879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1E4275-9DA3-49C3-A5B1-23C11E56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Key Interfaces</a:t>
            </a:r>
            <a:br>
              <a:rPr lang="en-GB"/>
            </a:br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6B4E2F-CE6A-4DD7-9FF0-48B1BFF5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2277582" y="892625"/>
            <a:ext cx="502264" cy="420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400C2B-28FE-433A-A56B-4FDCDDB310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 rot="10800000">
            <a:off x="4260095" y="924392"/>
            <a:ext cx="425662" cy="3672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85F8A4-6621-4923-A0E5-9D4DD0E931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4157" y="803465"/>
            <a:ext cx="619212" cy="592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5FE7AD-E537-4B87-9B66-D420DC49D5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0182" y="804090"/>
            <a:ext cx="756867" cy="607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0C8C02-8A11-46BA-BA02-8B08FA30E3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4881" y="946427"/>
            <a:ext cx="351749" cy="3447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D8FDE0-E090-4B27-8072-8576E938D46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3067" y="957122"/>
            <a:ext cx="351749" cy="284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A6E577-B794-4D63-865E-B76726053C7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823" y="805703"/>
            <a:ext cx="514983" cy="556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812DB3-D374-4A6C-A0E0-DF49DE3DF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7835" y="862366"/>
            <a:ext cx="386356" cy="4971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1D81D0-CA1B-4698-BBC8-A916E31A28F8}"/>
              </a:ext>
            </a:extLst>
          </p:cNvPr>
          <p:cNvSpPr txBox="1"/>
          <p:nvPr/>
        </p:nvSpPr>
        <p:spPr>
          <a:xfrm>
            <a:off x="5666769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D32FAA-674A-4BE7-B67D-ABCA346DA33C}"/>
              </a:ext>
            </a:extLst>
          </p:cNvPr>
          <p:cNvSpPr txBox="1"/>
          <p:nvPr/>
        </p:nvSpPr>
        <p:spPr>
          <a:xfrm>
            <a:off x="6005396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AD925-EC4E-4FE6-ABBD-F6B209687A52}"/>
              </a:ext>
            </a:extLst>
          </p:cNvPr>
          <p:cNvSpPr txBox="1"/>
          <p:nvPr/>
        </p:nvSpPr>
        <p:spPr>
          <a:xfrm>
            <a:off x="6269739" y="1751017"/>
            <a:ext cx="28742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Elements, Materials, Results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449C4F-1EE5-47DF-BB05-52613D777184}"/>
              </a:ext>
            </a:extLst>
          </p:cNvPr>
          <p:cNvSpPr txBox="1"/>
          <p:nvPr/>
        </p:nvSpPr>
        <p:spPr>
          <a:xfrm>
            <a:off x="6269738" y="3380572"/>
            <a:ext cx="2626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IGeometry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ICurve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ISurface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DECF9B-1E7E-475B-94EB-1D009DD4F036}"/>
              </a:ext>
            </a:extLst>
          </p:cNvPr>
          <p:cNvSpPr txBox="1"/>
          <p:nvPr/>
        </p:nvSpPr>
        <p:spPr>
          <a:xfrm>
            <a:off x="6258886" y="2188830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IResult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BC4ED0-B8A9-4644-B442-F519824A60C0}"/>
              </a:ext>
            </a:extLst>
          </p:cNvPr>
          <p:cNvSpPr txBox="1"/>
          <p:nvPr/>
        </p:nvSpPr>
        <p:spPr>
          <a:xfrm>
            <a:off x="6269739" y="5224051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IBHoMObject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39B40-2099-49AB-91EA-81AF2486A61C}"/>
              </a:ext>
            </a:extLst>
          </p:cNvPr>
          <p:cNvSpPr txBox="1"/>
          <p:nvPr/>
        </p:nvSpPr>
        <p:spPr>
          <a:xfrm>
            <a:off x="6258886" y="3810362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IElement0D, 1D, 2D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46869F-29CC-4030-A574-84CA5E04CD17}"/>
              </a:ext>
            </a:extLst>
          </p:cNvPr>
          <p:cNvSpPr txBox="1"/>
          <p:nvPr/>
        </p:nvSpPr>
        <p:spPr>
          <a:xfrm>
            <a:off x="6258886" y="2531144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INode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ILink,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IPanel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3539428003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1751F8-D5E8-46D7-999F-3BADFCCA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Base BHoM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14934-B6A5-42C1-8025-DF81BE968A81}"/>
              </a:ext>
            </a:extLst>
          </p:cNvPr>
          <p:cNvSpPr txBox="1"/>
          <p:nvPr/>
        </p:nvSpPr>
        <p:spPr>
          <a:xfrm>
            <a:off x="467547" y="1309226"/>
            <a:ext cx="8436078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namespace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BH.oM.Base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BHoMObject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IBHoMObject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 Properties                                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Guid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BHoM_Guid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Guid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.NewGuid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Name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FragmentSet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Fragments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FragmentSet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HashSet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&lt;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&gt; Tags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HashSet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&lt;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&gt;();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Dictionary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&lt;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object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&gt;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CustomData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Dictionary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&lt;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object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&gt;();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}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DFEC7-A400-4E4D-B231-BC5A085054F4}"/>
              </a:ext>
            </a:extLst>
          </p:cNvPr>
          <p:cNvSpPr txBox="1"/>
          <p:nvPr/>
        </p:nvSpPr>
        <p:spPr>
          <a:xfrm>
            <a:off x="3343483" y="5228664"/>
            <a:ext cx="5560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https://github.com/BHoM/BHoM/blob/main/BHoM/BHoMObject.cs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903966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1751F8-D5E8-46D7-999F-3BADFCCA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8506847" cy="615553"/>
          </a:xfrm>
        </p:spPr>
        <p:txBody>
          <a:bodyPr/>
          <a:lstStyle/>
          <a:p>
            <a:r>
              <a:rPr lang="en-GB"/>
              <a:t>Base BHoM Object</a:t>
            </a:r>
            <a:br>
              <a:rPr lang="en-GB"/>
            </a:b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14934-B6A5-42C1-8025-DF81BE968A81}"/>
              </a:ext>
            </a:extLst>
          </p:cNvPr>
          <p:cNvSpPr txBox="1"/>
          <p:nvPr/>
        </p:nvSpPr>
        <p:spPr>
          <a:xfrm>
            <a:off x="467547" y="1309226"/>
            <a:ext cx="8436078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namespace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BH.oM.Base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BHoMObject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IBHoMObject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 Properties                                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Guid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BHoM_Guid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Guid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.NewGuid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Name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FragmentSet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Fragments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FragmentSet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HashSet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&lt;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&gt; Tags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HashSet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&lt;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&gt;();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Dictionary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&lt;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object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&gt;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CustomData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Dictionary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&lt;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object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&gt;();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}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B850B-28DE-4E10-90A3-4155D8C9CC46}"/>
              </a:ext>
            </a:extLst>
          </p:cNvPr>
          <p:cNvSpPr txBox="1"/>
          <p:nvPr/>
        </p:nvSpPr>
        <p:spPr>
          <a:xfrm>
            <a:off x="3343483" y="5228664"/>
            <a:ext cx="5560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https://github.com/BHoM/BHoM/blob/main/BHoM/BHoMObject.cs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69229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72B8D-9D3D-4D30-8281-E315E7577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0" y="795781"/>
            <a:ext cx="8657304" cy="43809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1751F8-D5E8-46D7-999F-3BADFCCA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8506847" cy="615553"/>
          </a:xfrm>
        </p:spPr>
        <p:txBody>
          <a:bodyPr/>
          <a:lstStyle/>
          <a:p>
            <a:r>
              <a:rPr lang="en-GB"/>
              <a:t>Base BHoM Object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B850B-28DE-4E10-90A3-4155D8C9CC46}"/>
              </a:ext>
            </a:extLst>
          </p:cNvPr>
          <p:cNvSpPr txBox="1"/>
          <p:nvPr/>
        </p:nvSpPr>
        <p:spPr>
          <a:xfrm>
            <a:off x="2241755" y="5228664"/>
            <a:ext cx="6661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3"/>
              </a:rPr>
              <a:t>https://bhom.xyz/api/object.html#!?namespace=BH.oM.Base&amp;object=BHoMObject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0293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72B8D-9D3D-4D30-8281-E315E757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12807" r="16695" b="6734"/>
          <a:stretch/>
        </p:blipFill>
        <p:spPr>
          <a:xfrm>
            <a:off x="361335" y="718605"/>
            <a:ext cx="6540910" cy="45444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1751F8-D5E8-46D7-999F-3BADFCCA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8506847" cy="615553"/>
          </a:xfrm>
        </p:spPr>
        <p:txBody>
          <a:bodyPr/>
          <a:lstStyle/>
          <a:p>
            <a:r>
              <a:rPr lang="en-GB"/>
              <a:t>Base BHoM Object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B850B-28DE-4E10-90A3-4155D8C9CC46}"/>
              </a:ext>
            </a:extLst>
          </p:cNvPr>
          <p:cNvSpPr txBox="1"/>
          <p:nvPr/>
        </p:nvSpPr>
        <p:spPr>
          <a:xfrm>
            <a:off x="2241755" y="5228664"/>
            <a:ext cx="6661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3"/>
              </a:rPr>
              <a:t>https://bhom.xyz/api/object.html#!?namespace=BH.oM.Base&amp;object=BHoMObject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570838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076309D-2CDD-4CAA-AAFD-DACB678C9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23000" r="20166" b="21667"/>
          <a:stretch/>
        </p:blipFill>
        <p:spPr>
          <a:xfrm>
            <a:off x="712600" y="3979053"/>
            <a:ext cx="1785880" cy="1617859"/>
          </a:xfrm>
          <a:prstGeom prst="rect">
            <a:avLst/>
          </a:prstGeom>
        </p:spPr>
      </p:pic>
      <p:pic>
        <p:nvPicPr>
          <p:cNvPr id="30" name="Picture 29" descr="Chart, radar chart&#10;&#10;Description automatically generated">
            <a:extLst>
              <a:ext uri="{FF2B5EF4-FFF2-40B4-BE49-F238E27FC236}">
                <a16:creationId xmlns:a16="http://schemas.microsoft.com/office/drawing/2014/main" id="{C0ABED3B-F79C-49F7-86E9-6D57DE8E6D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7" t="23333" r="19833" b="21500"/>
          <a:stretch/>
        </p:blipFill>
        <p:spPr>
          <a:xfrm>
            <a:off x="2675807" y="3936353"/>
            <a:ext cx="1782232" cy="1716854"/>
          </a:xfrm>
          <a:prstGeom prst="rect">
            <a:avLst/>
          </a:prstGeom>
        </p:spPr>
      </p:pic>
      <p:pic>
        <p:nvPicPr>
          <p:cNvPr id="37" name="Picture 36" descr="Diagram, engineering drawing&#10;&#10;Description automatically generated">
            <a:extLst>
              <a:ext uri="{FF2B5EF4-FFF2-40B4-BE49-F238E27FC236}">
                <a16:creationId xmlns:a16="http://schemas.microsoft.com/office/drawing/2014/main" id="{8166EC8C-6F90-49AD-99A0-8985CAB44E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7" t="23167" r="20334" b="21333"/>
          <a:stretch/>
        </p:blipFill>
        <p:spPr>
          <a:xfrm>
            <a:off x="4643367" y="3727505"/>
            <a:ext cx="1903168" cy="186948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7A1B4EF-DE7B-48E3-8E0A-B70AF34D145C}"/>
              </a:ext>
            </a:extLst>
          </p:cNvPr>
          <p:cNvGrpSpPr/>
          <p:nvPr/>
        </p:nvGrpSpPr>
        <p:grpSpPr>
          <a:xfrm>
            <a:off x="6617902" y="3855382"/>
            <a:ext cx="1846685" cy="1835072"/>
            <a:chOff x="5724525" y="3140896"/>
            <a:chExt cx="2143125" cy="2088330"/>
          </a:xfrm>
        </p:grpSpPr>
        <p:pic>
          <p:nvPicPr>
            <p:cNvPr id="40" name="Picture 39" descr="Chart, scatter chart&#10;&#10;Description automatically generated">
              <a:extLst>
                <a:ext uri="{FF2B5EF4-FFF2-40B4-BE49-F238E27FC236}">
                  <a16:creationId xmlns:a16="http://schemas.microsoft.com/office/drawing/2014/main" id="{0D72B676-E020-40D4-9245-854DFF6B3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7" t="22500" r="19167" b="20333"/>
            <a:stretch/>
          </p:blipFill>
          <p:spPr>
            <a:xfrm>
              <a:off x="5724525" y="3140896"/>
              <a:ext cx="2143125" cy="208833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33617C8-440F-4A8C-A21E-59ACF148E37B}"/>
                </a:ext>
              </a:extLst>
            </p:cNvPr>
            <p:cNvGrpSpPr/>
            <p:nvPr/>
          </p:nvGrpSpPr>
          <p:grpSpPr>
            <a:xfrm>
              <a:off x="6536531" y="4648200"/>
              <a:ext cx="633413" cy="540544"/>
              <a:chOff x="6536531" y="4648200"/>
              <a:chExt cx="633413" cy="54054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CB6F02E-B49E-495F-8861-BE5CD0C696E8}"/>
                  </a:ext>
                </a:extLst>
              </p:cNvPr>
              <p:cNvSpPr/>
              <p:nvPr/>
            </p:nvSpPr>
            <p:spPr>
              <a:xfrm>
                <a:off x="6538913" y="4648200"/>
                <a:ext cx="631031" cy="533400"/>
              </a:xfrm>
              <a:custGeom>
                <a:avLst/>
                <a:gdLst>
                  <a:gd name="connsiteX0" fmla="*/ 0 w 631031"/>
                  <a:gd name="connsiteY0" fmla="*/ 254794 h 533400"/>
                  <a:gd name="connsiteX1" fmla="*/ 442912 w 631031"/>
                  <a:gd name="connsiteY1" fmla="*/ 0 h 533400"/>
                  <a:gd name="connsiteX2" fmla="*/ 631031 w 631031"/>
                  <a:gd name="connsiteY2" fmla="*/ 111919 h 533400"/>
                  <a:gd name="connsiteX3" fmla="*/ 631031 w 631031"/>
                  <a:gd name="connsiteY3" fmla="*/ 280988 h 533400"/>
                  <a:gd name="connsiteX4" fmla="*/ 195262 w 631031"/>
                  <a:gd name="connsiteY4" fmla="*/ 533400 h 533400"/>
                  <a:gd name="connsiteX5" fmla="*/ 195262 w 631031"/>
                  <a:gd name="connsiteY5" fmla="*/ 366713 h 533400"/>
                  <a:gd name="connsiteX6" fmla="*/ 0 w 631031"/>
                  <a:gd name="connsiteY6" fmla="*/ 25479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031" h="533400">
                    <a:moveTo>
                      <a:pt x="0" y="254794"/>
                    </a:moveTo>
                    <a:lnTo>
                      <a:pt x="442912" y="0"/>
                    </a:lnTo>
                    <a:lnTo>
                      <a:pt x="631031" y="111919"/>
                    </a:lnTo>
                    <a:lnTo>
                      <a:pt x="631031" y="280988"/>
                    </a:lnTo>
                    <a:lnTo>
                      <a:pt x="195262" y="533400"/>
                    </a:lnTo>
                    <a:lnTo>
                      <a:pt x="195262" y="366713"/>
                    </a:lnTo>
                    <a:lnTo>
                      <a:pt x="0" y="25479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140AF97-9063-48FA-BAF0-3B664BD943C6}"/>
                  </a:ext>
                </a:extLst>
              </p:cNvPr>
              <p:cNvSpPr/>
              <p:nvPr/>
            </p:nvSpPr>
            <p:spPr>
              <a:xfrm>
                <a:off x="6536531" y="4910138"/>
                <a:ext cx="200025" cy="278606"/>
              </a:xfrm>
              <a:custGeom>
                <a:avLst/>
                <a:gdLst>
                  <a:gd name="connsiteX0" fmla="*/ 0 w 200025"/>
                  <a:gd name="connsiteY0" fmla="*/ 0 h 278606"/>
                  <a:gd name="connsiteX1" fmla="*/ 0 w 200025"/>
                  <a:gd name="connsiteY1" fmla="*/ 164306 h 278606"/>
                  <a:gd name="connsiteX2" fmla="*/ 200025 w 200025"/>
                  <a:gd name="connsiteY2" fmla="*/ 278606 h 278606"/>
                  <a:gd name="connsiteX3" fmla="*/ 200025 w 200025"/>
                  <a:gd name="connsiteY3" fmla="*/ 109537 h 278606"/>
                  <a:gd name="connsiteX4" fmla="*/ 0 w 200025"/>
                  <a:gd name="connsiteY4" fmla="*/ 0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" h="278606">
                    <a:moveTo>
                      <a:pt x="0" y="0"/>
                    </a:moveTo>
                    <a:lnTo>
                      <a:pt x="0" y="164306"/>
                    </a:lnTo>
                    <a:lnTo>
                      <a:pt x="200025" y="278606"/>
                    </a:lnTo>
                    <a:lnTo>
                      <a:pt x="200025" y="109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66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C49973C-2EFA-4133-A1DA-C5A5CE5C6132}"/>
                </a:ext>
              </a:extLst>
            </p:cNvPr>
            <p:cNvGrpSpPr/>
            <p:nvPr/>
          </p:nvGrpSpPr>
          <p:grpSpPr>
            <a:xfrm>
              <a:off x="7269956" y="3507581"/>
              <a:ext cx="557213" cy="588169"/>
              <a:chOff x="7269956" y="3507581"/>
              <a:chExt cx="557213" cy="588169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1E6C16B-2FCC-452E-8F05-3D778F6DFF6E}"/>
                  </a:ext>
                </a:extLst>
              </p:cNvPr>
              <p:cNvSpPr/>
              <p:nvPr/>
            </p:nvSpPr>
            <p:spPr>
              <a:xfrm>
                <a:off x="7269956" y="3507581"/>
                <a:ext cx="557213" cy="588169"/>
              </a:xfrm>
              <a:custGeom>
                <a:avLst/>
                <a:gdLst>
                  <a:gd name="connsiteX0" fmla="*/ 21432 w 557213"/>
                  <a:gd name="connsiteY0" fmla="*/ 311944 h 588169"/>
                  <a:gd name="connsiteX1" fmla="*/ 192882 w 557213"/>
                  <a:gd name="connsiteY1" fmla="*/ 214313 h 588169"/>
                  <a:gd name="connsiteX2" fmla="*/ 0 w 557213"/>
                  <a:gd name="connsiteY2" fmla="*/ 97632 h 588169"/>
                  <a:gd name="connsiteX3" fmla="*/ 166688 w 557213"/>
                  <a:gd name="connsiteY3" fmla="*/ 0 h 588169"/>
                  <a:gd name="connsiteX4" fmla="*/ 557213 w 557213"/>
                  <a:gd name="connsiteY4" fmla="*/ 223838 h 588169"/>
                  <a:gd name="connsiteX5" fmla="*/ 557213 w 557213"/>
                  <a:gd name="connsiteY5" fmla="*/ 390525 h 588169"/>
                  <a:gd name="connsiteX6" fmla="*/ 219075 w 557213"/>
                  <a:gd name="connsiteY6" fmla="*/ 588169 h 588169"/>
                  <a:gd name="connsiteX7" fmla="*/ 26194 w 557213"/>
                  <a:gd name="connsiteY7" fmla="*/ 476250 h 588169"/>
                  <a:gd name="connsiteX8" fmla="*/ 21432 w 557213"/>
                  <a:gd name="connsiteY8" fmla="*/ 311944 h 58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7213" h="588169">
                    <a:moveTo>
                      <a:pt x="21432" y="311944"/>
                    </a:moveTo>
                    <a:lnTo>
                      <a:pt x="192882" y="214313"/>
                    </a:lnTo>
                    <a:lnTo>
                      <a:pt x="0" y="97632"/>
                    </a:lnTo>
                    <a:lnTo>
                      <a:pt x="166688" y="0"/>
                    </a:lnTo>
                    <a:lnTo>
                      <a:pt x="557213" y="223838"/>
                    </a:lnTo>
                    <a:lnTo>
                      <a:pt x="557213" y="390525"/>
                    </a:lnTo>
                    <a:lnTo>
                      <a:pt x="219075" y="588169"/>
                    </a:lnTo>
                    <a:lnTo>
                      <a:pt x="26194" y="476250"/>
                    </a:lnTo>
                    <a:lnTo>
                      <a:pt x="21432" y="31194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65057F-A2C3-4D60-83A3-D006388D1695}"/>
                  </a:ext>
                </a:extLst>
              </p:cNvPr>
              <p:cNvSpPr/>
              <p:nvPr/>
            </p:nvSpPr>
            <p:spPr>
              <a:xfrm>
                <a:off x="7274719" y="3607594"/>
                <a:ext cx="190500" cy="190500"/>
              </a:xfrm>
              <a:custGeom>
                <a:avLst/>
                <a:gdLst>
                  <a:gd name="connsiteX0" fmla="*/ 0 w 190500"/>
                  <a:gd name="connsiteY0" fmla="*/ 0 h 190500"/>
                  <a:gd name="connsiteX1" fmla="*/ 0 w 190500"/>
                  <a:gd name="connsiteY1" fmla="*/ 159544 h 190500"/>
                  <a:gd name="connsiteX2" fmla="*/ 64294 w 190500"/>
                  <a:gd name="connsiteY2" fmla="*/ 190500 h 190500"/>
                  <a:gd name="connsiteX3" fmla="*/ 180975 w 190500"/>
                  <a:gd name="connsiteY3" fmla="*/ 119062 h 190500"/>
                  <a:gd name="connsiteX4" fmla="*/ 190500 w 190500"/>
                  <a:gd name="connsiteY4" fmla="*/ 116681 h 190500"/>
                  <a:gd name="connsiteX5" fmla="*/ 0 w 190500"/>
                  <a:gd name="connsiteY5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190500">
                    <a:moveTo>
                      <a:pt x="0" y="0"/>
                    </a:moveTo>
                    <a:lnTo>
                      <a:pt x="0" y="159544"/>
                    </a:lnTo>
                    <a:lnTo>
                      <a:pt x="64294" y="190500"/>
                    </a:lnTo>
                    <a:lnTo>
                      <a:pt x="180975" y="119062"/>
                    </a:lnTo>
                    <a:lnTo>
                      <a:pt x="190500" y="116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66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EC9D-E92D-40C5-B174-15ED4284ACF4}"/>
                  </a:ext>
                </a:extLst>
              </p:cNvPr>
              <p:cNvSpPr/>
              <p:nvPr/>
            </p:nvSpPr>
            <p:spPr>
              <a:xfrm>
                <a:off x="7293769" y="3817144"/>
                <a:ext cx="200025" cy="278606"/>
              </a:xfrm>
              <a:custGeom>
                <a:avLst/>
                <a:gdLst>
                  <a:gd name="connsiteX0" fmla="*/ 0 w 200025"/>
                  <a:gd name="connsiteY0" fmla="*/ 0 h 278606"/>
                  <a:gd name="connsiteX1" fmla="*/ 0 w 200025"/>
                  <a:gd name="connsiteY1" fmla="*/ 164306 h 278606"/>
                  <a:gd name="connsiteX2" fmla="*/ 200025 w 200025"/>
                  <a:gd name="connsiteY2" fmla="*/ 278606 h 278606"/>
                  <a:gd name="connsiteX3" fmla="*/ 200025 w 200025"/>
                  <a:gd name="connsiteY3" fmla="*/ 109537 h 278606"/>
                  <a:gd name="connsiteX4" fmla="*/ 0 w 200025"/>
                  <a:gd name="connsiteY4" fmla="*/ 0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" h="278606">
                    <a:moveTo>
                      <a:pt x="0" y="0"/>
                    </a:moveTo>
                    <a:lnTo>
                      <a:pt x="0" y="164306"/>
                    </a:lnTo>
                    <a:lnTo>
                      <a:pt x="200025" y="278606"/>
                    </a:lnTo>
                    <a:lnTo>
                      <a:pt x="200025" y="109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54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</p:grp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CDC24A90-0458-45EA-B6C3-5B04746AE1B1}"/>
                </a:ext>
              </a:extLst>
            </p:cNvPr>
            <p:cNvSpPr/>
            <p:nvPr/>
          </p:nvSpPr>
          <p:spPr>
            <a:xfrm rot="3446941">
              <a:off x="7169945" y="3964781"/>
              <a:ext cx="121539" cy="104775"/>
            </a:xfrm>
            <a:prstGeom prst="triangl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pic>
        <p:nvPicPr>
          <p:cNvPr id="32" name="Picture 31" descr="Diagram, engineering drawing&#10;&#10;Description automatically generated">
            <a:extLst>
              <a:ext uri="{FF2B5EF4-FFF2-40B4-BE49-F238E27FC236}">
                <a16:creationId xmlns:a16="http://schemas.microsoft.com/office/drawing/2014/main" id="{C11EB58E-C0CA-44A4-9279-2D1139454F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1" r="28871"/>
          <a:stretch/>
        </p:blipFill>
        <p:spPr>
          <a:xfrm>
            <a:off x="1624501" y="2196896"/>
            <a:ext cx="1395593" cy="1658486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308D93F1-8DBD-45DF-A4B3-87155247B1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9" r="27258"/>
          <a:stretch/>
        </p:blipFill>
        <p:spPr>
          <a:xfrm>
            <a:off x="3113339" y="2196896"/>
            <a:ext cx="1458661" cy="1658486"/>
          </a:xfrm>
          <a:prstGeom prst="rect">
            <a:avLst/>
          </a:prstGeom>
        </p:spPr>
      </p:pic>
      <p:pic>
        <p:nvPicPr>
          <p:cNvPr id="55" name="Picture 5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DF4B6BC-E56A-4BBE-8EBA-CE9396355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161" r="7845" b="9482"/>
          <a:stretch/>
        </p:blipFill>
        <p:spPr>
          <a:xfrm>
            <a:off x="3801873" y="860647"/>
            <a:ext cx="1540255" cy="1517198"/>
          </a:xfrm>
          <a:prstGeom prst="rect">
            <a:avLst/>
          </a:prstGeom>
        </p:spPr>
      </p:pic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80999090-46D5-487E-8389-869B910CBB3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r="27823"/>
          <a:stretch/>
        </p:blipFill>
        <p:spPr>
          <a:xfrm>
            <a:off x="4626110" y="2196896"/>
            <a:ext cx="1395593" cy="1658486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5CA12F1B-4B15-4B4B-8DCD-8C4E35BE3E4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4" r="28871"/>
          <a:stretch/>
        </p:blipFill>
        <p:spPr>
          <a:xfrm>
            <a:off x="176254" y="2196896"/>
            <a:ext cx="1379167" cy="1658486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0F7E1C0-42F3-49CB-A79A-D2B1466D20B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r="27823"/>
          <a:stretch/>
        </p:blipFill>
        <p:spPr>
          <a:xfrm>
            <a:off x="6021703" y="2196896"/>
            <a:ext cx="1395593" cy="165848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8099789-3670-46CC-8597-6FCB1E108374}"/>
              </a:ext>
            </a:extLst>
          </p:cNvPr>
          <p:cNvSpPr/>
          <p:nvPr/>
        </p:nvSpPr>
        <p:spPr>
          <a:xfrm>
            <a:off x="7585349" y="2377845"/>
            <a:ext cx="1263650" cy="1257300"/>
          </a:xfrm>
          <a:custGeom>
            <a:avLst/>
            <a:gdLst>
              <a:gd name="connsiteX0" fmla="*/ 146050 w 1263650"/>
              <a:gd name="connsiteY0" fmla="*/ 406400 h 1257300"/>
              <a:gd name="connsiteX1" fmla="*/ 152400 w 1263650"/>
              <a:gd name="connsiteY1" fmla="*/ 292100 h 1257300"/>
              <a:gd name="connsiteX2" fmla="*/ 666750 w 1263650"/>
              <a:gd name="connsiteY2" fmla="*/ 0 h 1257300"/>
              <a:gd name="connsiteX3" fmla="*/ 1263650 w 1263650"/>
              <a:gd name="connsiteY3" fmla="*/ 349250 h 1257300"/>
              <a:gd name="connsiteX4" fmla="*/ 1263650 w 1263650"/>
              <a:gd name="connsiteY4" fmla="*/ 863600 h 1257300"/>
              <a:gd name="connsiteX5" fmla="*/ 590550 w 1263650"/>
              <a:gd name="connsiteY5" fmla="*/ 1257300 h 1257300"/>
              <a:gd name="connsiteX6" fmla="*/ 0 w 1263650"/>
              <a:gd name="connsiteY6" fmla="*/ 908050 h 1257300"/>
              <a:gd name="connsiteX7" fmla="*/ 0 w 1263650"/>
              <a:gd name="connsiteY7" fmla="*/ 495300 h 1257300"/>
              <a:gd name="connsiteX8" fmla="*/ 146050 w 1263650"/>
              <a:gd name="connsiteY8" fmla="*/ 4064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3650" h="1257300">
                <a:moveTo>
                  <a:pt x="146050" y="406400"/>
                </a:moveTo>
                <a:lnTo>
                  <a:pt x="152400" y="292100"/>
                </a:lnTo>
                <a:lnTo>
                  <a:pt x="666750" y="0"/>
                </a:lnTo>
                <a:lnTo>
                  <a:pt x="1263650" y="349250"/>
                </a:lnTo>
                <a:lnTo>
                  <a:pt x="1263650" y="863600"/>
                </a:lnTo>
                <a:lnTo>
                  <a:pt x="590550" y="1257300"/>
                </a:lnTo>
                <a:lnTo>
                  <a:pt x="0" y="908050"/>
                </a:lnTo>
                <a:lnTo>
                  <a:pt x="0" y="495300"/>
                </a:lnTo>
                <a:lnTo>
                  <a:pt x="146050" y="406400"/>
                </a:lnTo>
                <a:close/>
              </a:path>
            </a:pathLst>
          </a:custGeom>
          <a:noFill/>
          <a:ln w="12700">
            <a:solidFill>
              <a:schemeClr val="bg2">
                <a:lumMod val="6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6050 w 1263650"/>
                      <a:gd name="connsiteY0" fmla="*/ 406400 h 1257300"/>
                      <a:gd name="connsiteX1" fmla="*/ 152400 w 1263650"/>
                      <a:gd name="connsiteY1" fmla="*/ 292100 h 1257300"/>
                      <a:gd name="connsiteX2" fmla="*/ 666750 w 1263650"/>
                      <a:gd name="connsiteY2" fmla="*/ 0 h 1257300"/>
                      <a:gd name="connsiteX3" fmla="*/ 1263650 w 1263650"/>
                      <a:gd name="connsiteY3" fmla="*/ 349250 h 1257300"/>
                      <a:gd name="connsiteX4" fmla="*/ 1263650 w 1263650"/>
                      <a:gd name="connsiteY4" fmla="*/ 863600 h 1257300"/>
                      <a:gd name="connsiteX5" fmla="*/ 940562 w 1263650"/>
                      <a:gd name="connsiteY5" fmla="*/ 1052576 h 1257300"/>
                      <a:gd name="connsiteX6" fmla="*/ 590550 w 1263650"/>
                      <a:gd name="connsiteY6" fmla="*/ 1257300 h 1257300"/>
                      <a:gd name="connsiteX7" fmla="*/ 0 w 1263650"/>
                      <a:gd name="connsiteY7" fmla="*/ 908050 h 1257300"/>
                      <a:gd name="connsiteX8" fmla="*/ 0 w 1263650"/>
                      <a:gd name="connsiteY8" fmla="*/ 495300 h 1257300"/>
                      <a:gd name="connsiteX9" fmla="*/ 146050 w 1263650"/>
                      <a:gd name="connsiteY9" fmla="*/ 406400 h 125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63650" h="1257300" extrusionOk="0">
                        <a:moveTo>
                          <a:pt x="146050" y="406400"/>
                        </a:moveTo>
                        <a:cubicBezTo>
                          <a:pt x="149377" y="382363"/>
                          <a:pt x="145450" y="320761"/>
                          <a:pt x="152400" y="292100"/>
                        </a:cubicBezTo>
                        <a:cubicBezTo>
                          <a:pt x="373011" y="133135"/>
                          <a:pt x="539944" y="59155"/>
                          <a:pt x="666750" y="0"/>
                        </a:cubicBezTo>
                        <a:cubicBezTo>
                          <a:pt x="950859" y="194158"/>
                          <a:pt x="1052691" y="240503"/>
                          <a:pt x="1263650" y="349250"/>
                        </a:cubicBezTo>
                        <a:cubicBezTo>
                          <a:pt x="1263101" y="463563"/>
                          <a:pt x="1260072" y="656977"/>
                          <a:pt x="1263650" y="863600"/>
                        </a:cubicBezTo>
                        <a:cubicBezTo>
                          <a:pt x="1201233" y="911463"/>
                          <a:pt x="1071921" y="978670"/>
                          <a:pt x="940562" y="1052576"/>
                        </a:cubicBezTo>
                        <a:cubicBezTo>
                          <a:pt x="809203" y="1126482"/>
                          <a:pt x="716849" y="1181852"/>
                          <a:pt x="590550" y="1257300"/>
                        </a:cubicBezTo>
                        <a:cubicBezTo>
                          <a:pt x="388907" y="1149825"/>
                          <a:pt x="257548" y="1060811"/>
                          <a:pt x="0" y="908050"/>
                        </a:cubicBezTo>
                        <a:cubicBezTo>
                          <a:pt x="9901" y="821083"/>
                          <a:pt x="8917" y="653230"/>
                          <a:pt x="0" y="495300"/>
                        </a:cubicBezTo>
                        <a:cubicBezTo>
                          <a:pt x="60178" y="456001"/>
                          <a:pt x="111033" y="428707"/>
                          <a:pt x="146050" y="4064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77BD1-2B3A-49FB-A2D7-2F54645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Multiple Design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778602696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1751F8-D5E8-46D7-999F-3BADFCCA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Example: </a:t>
            </a:r>
            <a:r>
              <a:rPr lang="en-GB" err="1"/>
              <a:t>Geometry.Circle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14934-B6A5-42C1-8025-DF81BE968A81}"/>
              </a:ext>
            </a:extLst>
          </p:cNvPr>
          <p:cNvSpPr txBox="1"/>
          <p:nvPr/>
        </p:nvSpPr>
        <p:spPr>
          <a:xfrm>
            <a:off x="467547" y="1309226"/>
            <a:ext cx="8676453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namespace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BH.oM.Geometry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"A plane curve. Standard circle defining a curve of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	      constant distance from a point, its Centre."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ICurve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 Properties                                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"Origin point defining location of the Circle in three-dimensional space."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Centre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"Vector perpendicular to the plane in which the Circle lies."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Vector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Normal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Vector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X = 0, Y = 0, Z = 1 };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Length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"Distance from the Centre to any point on Circle."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Radius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5A9F-CFCD-4827-A7A6-D67CE763C389}"/>
              </a:ext>
            </a:extLst>
          </p:cNvPr>
          <p:cNvSpPr txBox="1"/>
          <p:nvPr/>
        </p:nvSpPr>
        <p:spPr>
          <a:xfrm>
            <a:off x="2816942" y="5228664"/>
            <a:ext cx="6086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https://github.com/BHoM/BHoM/blob/main/Geometry_oM/Curve/Circle.cs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7958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1751F8-D5E8-46D7-999F-3BADFCCA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Example: </a:t>
            </a:r>
            <a:r>
              <a:rPr lang="en-GB" err="1"/>
              <a:t>Geometry.Circle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14934-B6A5-42C1-8025-DF81BE968A81}"/>
              </a:ext>
            </a:extLst>
          </p:cNvPr>
          <p:cNvSpPr txBox="1"/>
          <p:nvPr/>
        </p:nvSpPr>
        <p:spPr>
          <a:xfrm>
            <a:off x="467547" y="1309226"/>
            <a:ext cx="8676453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namespace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BH.oM.Geometry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"A plane curve. Standard circle defining a curve of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	      constant distance from a point, its Centre."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ICurve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 Properties                                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"Origin point defining location of the Circle in three-dimensional space."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Centre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"Vector perpendicular to the plane in which the Circle lies."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Vector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Normal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Vector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X = 0, Y = 0, Z = 1 };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Length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"Distance from the Centre to any point on Circle."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Radius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5A9F-CFCD-4827-A7A6-D67CE763C389}"/>
              </a:ext>
            </a:extLst>
          </p:cNvPr>
          <p:cNvSpPr txBox="1"/>
          <p:nvPr/>
        </p:nvSpPr>
        <p:spPr>
          <a:xfrm>
            <a:off x="2816942" y="5228664"/>
            <a:ext cx="6086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https://github.com/BHoM/BHoM/blob/main/Geometry_oM/Curve/Circle.cs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3059912-B0AB-428C-B974-35448A78CE1F}"/>
              </a:ext>
            </a:extLst>
          </p:cNvPr>
          <p:cNvSpPr txBox="1">
            <a:spLocks/>
          </p:cNvSpPr>
          <p:nvPr/>
        </p:nvSpPr>
        <p:spPr>
          <a:xfrm>
            <a:off x="6021088" y="484586"/>
            <a:ext cx="2882537" cy="2385537"/>
          </a:xfrm>
          <a:prstGeom prst="rect">
            <a:avLst/>
          </a:prstGeom>
        </p:spPr>
        <p:txBody>
          <a:bodyPr lIns="0" tIns="0" rIns="0" bIns="81000" anchor="t">
            <a:noAutofit/>
          </a:bodyPr>
          <a:lstStyle>
            <a:lvl1pPr marL="216000" marR="0" indent="-216000" algn="l" defTabSz="0" rtl="0" eaLnBrk="1" fontAlgn="auto" latinLnBrk="0" hangingPunct="1">
              <a:lnSpc>
                <a:spcPts val="2160"/>
              </a:lnSpc>
              <a:spcBef>
                <a:spcPct val="2000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marR="0" indent="-216000" algn="l" defTabSz="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marR="0" indent="-216000" algn="l" defTabSz="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algn="l" defTabSz="0" rtl="0" eaLnBrk="1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Pct val="125000"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algn="l" defTabSz="0" rtl="0" eaLnBrk="1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Pct val="125000"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814400" indent="-345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80"/>
              </a:spcAft>
              <a:buClr>
                <a:srgbClr val="C00000"/>
              </a:buClr>
              <a:buFont typeface="Wingdings" pitchFamily="2" charset="2"/>
              <a:buNone/>
              <a:defRPr sz="2160" kern="1200" baseline="0">
                <a:solidFill>
                  <a:srgbClr val="3C3C3C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Simply, the </a:t>
            </a: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name</a:t>
            </a: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 of the object</a:t>
            </a:r>
            <a:b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(e.g. Circle)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b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and </a:t>
            </a: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its </a:t>
            </a: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Defining properties</a:t>
            </a:r>
            <a:b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(e.g. Centre, Normal, Radius)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r>
              <a:rPr kumimoji="0" lang="en-US" altLang="en-US" sz="15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Derived properties 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r>
              <a:rPr kumimoji="0" lang="en-US" altLang="en-US" sz="1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(e.g. Area) are all in the Engines</a:t>
            </a:r>
          </a:p>
        </p:txBody>
      </p:sp>
    </p:spTree>
    <p:extLst>
      <p:ext uri="{BB962C8B-B14F-4D97-AF65-F5344CB8AC3E}">
        <p14:creationId xmlns:p14="http://schemas.microsoft.com/office/powerpoint/2010/main" val="8088079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1751F8-D5E8-46D7-999F-3BADFCCA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Example: </a:t>
            </a:r>
            <a:r>
              <a:rPr lang="en-GB" err="1"/>
              <a:t>Geometry.Circle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14934-B6A5-42C1-8025-DF81BE968A81}"/>
              </a:ext>
            </a:extLst>
          </p:cNvPr>
          <p:cNvSpPr txBox="1"/>
          <p:nvPr/>
        </p:nvSpPr>
        <p:spPr>
          <a:xfrm>
            <a:off x="467547" y="1309226"/>
            <a:ext cx="8676453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namespace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BH.oM.Geometry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"A plane curve. Standard circle defining a curve of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	      constant distance from a point, its Centre."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ICurve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 Properties                                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"Origin point defining location of the Circle in three-dimensional space."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Centre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"Vector perpendicular to the plane in which the Circle lies."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Vector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Normal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new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Vector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X = 0, Y = 0, Z = 1 };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Length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"Distance from the Centre to any point on Circle."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Radius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5A9F-CFCD-4827-A7A6-D67CE763C389}"/>
              </a:ext>
            </a:extLst>
          </p:cNvPr>
          <p:cNvSpPr txBox="1"/>
          <p:nvPr/>
        </p:nvSpPr>
        <p:spPr>
          <a:xfrm>
            <a:off x="2816942" y="5228664"/>
            <a:ext cx="6086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https://github.com/BHoM/BHoM/blob/main/Geometry_oM/Curve/Circle.cs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3059912-B0AB-428C-B974-35448A78CE1F}"/>
              </a:ext>
            </a:extLst>
          </p:cNvPr>
          <p:cNvSpPr txBox="1">
            <a:spLocks/>
          </p:cNvSpPr>
          <p:nvPr/>
        </p:nvSpPr>
        <p:spPr>
          <a:xfrm>
            <a:off x="6021088" y="484586"/>
            <a:ext cx="2882537" cy="2385537"/>
          </a:xfrm>
          <a:prstGeom prst="rect">
            <a:avLst/>
          </a:prstGeom>
        </p:spPr>
        <p:txBody>
          <a:bodyPr lIns="0" tIns="0" rIns="0" bIns="81000" anchor="t">
            <a:noAutofit/>
          </a:bodyPr>
          <a:lstStyle>
            <a:lvl1pPr marL="216000" marR="0" indent="-216000" algn="l" defTabSz="0" rtl="0" eaLnBrk="1" fontAlgn="auto" latinLnBrk="0" hangingPunct="1">
              <a:lnSpc>
                <a:spcPts val="2160"/>
              </a:lnSpc>
              <a:spcBef>
                <a:spcPct val="2000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marR="0" indent="-216000" algn="l" defTabSz="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marR="0" indent="-216000" algn="l" defTabSz="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algn="l" defTabSz="0" rtl="0" eaLnBrk="1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Pct val="125000"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algn="l" defTabSz="0" rtl="0" eaLnBrk="1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Pct val="125000"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814400" indent="-345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80"/>
              </a:spcAft>
              <a:buClr>
                <a:srgbClr val="C00000"/>
              </a:buClr>
              <a:buFont typeface="Wingdings" pitchFamily="2" charset="2"/>
              <a:buNone/>
              <a:defRPr sz="2160" kern="1200" baseline="0">
                <a:solidFill>
                  <a:srgbClr val="3C3C3C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Simply, the </a:t>
            </a: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name</a:t>
            </a: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 of the object</a:t>
            </a:r>
            <a:b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(e.g. Circle)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b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and </a:t>
            </a: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its </a:t>
            </a: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Defining properties</a:t>
            </a:r>
            <a:b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(e.g. Centre, Normal, Radius)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r>
              <a:rPr kumimoji="0" lang="en-US" altLang="en-US" sz="15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Derived properties 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r>
              <a:rPr kumimoji="0" lang="en-US" altLang="en-US" sz="1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(e.g. Area) are all in the Engines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C0D1F7-03AC-4D74-812B-27673F7542FD}"/>
              </a:ext>
            </a:extLst>
          </p:cNvPr>
          <p:cNvGrpSpPr/>
          <p:nvPr/>
        </p:nvGrpSpPr>
        <p:grpSpPr>
          <a:xfrm>
            <a:off x="528799" y="3211861"/>
            <a:ext cx="481680" cy="286920"/>
            <a:chOff x="471739" y="3340196"/>
            <a:chExt cx="4816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3B2F699-9F98-44A1-8F8F-39227252EA1B}"/>
                    </a:ext>
                  </a:extLst>
                </p14:cNvPr>
                <p14:cNvContentPartPr/>
                <p14:nvPr/>
              </p14:nvContentPartPr>
              <p14:xfrm>
                <a:off x="471739" y="3340196"/>
                <a:ext cx="472680" cy="252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3B2F699-9F98-44A1-8F8F-39227252EA1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2739" y="3331196"/>
                  <a:ext cx="490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34E48D-CAC1-460F-993F-662D552D7B3E}"/>
                    </a:ext>
                  </a:extLst>
                </p14:cNvPr>
                <p14:cNvContentPartPr/>
                <p14:nvPr/>
              </p14:nvContentPartPr>
              <p14:xfrm>
                <a:off x="886099" y="3524516"/>
                <a:ext cx="67320" cy="10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34E48D-CAC1-460F-993F-662D552D7B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7051" y="3515516"/>
                  <a:ext cx="85055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EDFD-4979-40E4-8762-62C49486B62B}"/>
              </a:ext>
            </a:extLst>
          </p:cNvPr>
          <p:cNvGrpSpPr/>
          <p:nvPr/>
        </p:nvGrpSpPr>
        <p:grpSpPr>
          <a:xfrm>
            <a:off x="610606" y="3815801"/>
            <a:ext cx="414720" cy="238680"/>
            <a:chOff x="678379" y="3892796"/>
            <a:chExt cx="4147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740CAB-F16B-4E6E-8D58-A2F1D7695B32}"/>
                    </a:ext>
                  </a:extLst>
                </p14:cNvPr>
                <p14:cNvContentPartPr/>
                <p14:nvPr/>
              </p14:nvContentPartPr>
              <p14:xfrm>
                <a:off x="678379" y="3892796"/>
                <a:ext cx="369000" cy="205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740CAB-F16B-4E6E-8D58-A2F1D7695B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9379" y="3883796"/>
                  <a:ext cx="38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7D2D56-4423-4513-AEA3-9FD75D2DEF15}"/>
                    </a:ext>
                  </a:extLst>
                </p14:cNvPr>
                <p14:cNvContentPartPr/>
                <p14:nvPr/>
              </p14:nvContentPartPr>
              <p14:xfrm>
                <a:off x="927859" y="3989276"/>
                <a:ext cx="165240" cy="14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7D2D56-4423-4513-AEA3-9FD75D2DEF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8859" y="3980276"/>
                  <a:ext cx="1828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CEFE45-69EF-4C41-B7F2-EBFA86E751BB}"/>
              </a:ext>
            </a:extLst>
          </p:cNvPr>
          <p:cNvGrpSpPr/>
          <p:nvPr/>
        </p:nvGrpSpPr>
        <p:grpSpPr>
          <a:xfrm rot="6771634">
            <a:off x="3954234" y="1231840"/>
            <a:ext cx="637737" cy="379878"/>
            <a:chOff x="471739" y="3340196"/>
            <a:chExt cx="4816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E2D6F4-9EA2-412D-9B60-F8514BCA96DF}"/>
                    </a:ext>
                  </a:extLst>
                </p14:cNvPr>
                <p14:cNvContentPartPr/>
                <p14:nvPr/>
              </p14:nvContentPartPr>
              <p14:xfrm>
                <a:off x="471739" y="3340196"/>
                <a:ext cx="472680" cy="252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E2D6F4-9EA2-412D-9B60-F8514BCA96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4936" y="3333393"/>
                  <a:ext cx="486014" cy="265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2CCD8F-50F9-4C70-B1C5-CFE412B9BFDE}"/>
                    </a:ext>
                  </a:extLst>
                </p14:cNvPr>
                <p14:cNvContentPartPr/>
                <p14:nvPr/>
              </p14:nvContentPartPr>
              <p14:xfrm>
                <a:off x="886099" y="3524516"/>
                <a:ext cx="67320" cy="10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2CCD8F-50F9-4C70-B1C5-CFE412B9BFD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9258" y="3517712"/>
                  <a:ext cx="80729" cy="11593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3309420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1751F8-D5E8-46D7-999F-3BADFCCA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Example: </a:t>
            </a:r>
            <a:r>
              <a:rPr lang="en-GB" err="1"/>
              <a:t>Geometry.Circle</a:t>
            </a:r>
            <a:br>
              <a:rPr lang="en-GB"/>
            </a:b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14934-B6A5-42C1-8025-DF81BE968A81}"/>
              </a:ext>
            </a:extLst>
          </p:cNvPr>
          <p:cNvSpPr txBox="1"/>
          <p:nvPr/>
        </p:nvSpPr>
        <p:spPr>
          <a:xfrm>
            <a:off x="467547" y="1309226"/>
            <a:ext cx="8676453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"_t":"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BH.oM.Geometry.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Centre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":{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"_t":"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BH.oM.Geometry.Point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"X":0.0,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"Y":0.0,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"Z":0.0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},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Normal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":{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"_t":"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BH.oM.Geometry.Vector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"X":0.0,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"Y":0.0,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"Z":1.0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},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Radius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":1.0,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"_bhomVersion":"4.3"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}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5A9F-CFCD-4827-A7A6-D67CE763C389}"/>
              </a:ext>
            </a:extLst>
          </p:cNvPr>
          <p:cNvSpPr txBox="1"/>
          <p:nvPr/>
        </p:nvSpPr>
        <p:spPr>
          <a:xfrm>
            <a:off x="2816942" y="5228664"/>
            <a:ext cx="6086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https://github.com/BHoM/BHoM/blob/main/Geometry_oM/Curve/Circle.cs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909CBB6-77BD-4118-83FF-D94DF5AE7E79}"/>
              </a:ext>
            </a:extLst>
          </p:cNvPr>
          <p:cNvSpPr txBox="1">
            <a:spLocks/>
          </p:cNvSpPr>
          <p:nvPr/>
        </p:nvSpPr>
        <p:spPr>
          <a:xfrm>
            <a:off x="6021088" y="484586"/>
            <a:ext cx="2882537" cy="2385537"/>
          </a:xfrm>
          <a:prstGeom prst="rect">
            <a:avLst/>
          </a:prstGeom>
        </p:spPr>
        <p:txBody>
          <a:bodyPr lIns="0" tIns="0" rIns="0" bIns="81000" anchor="t">
            <a:noAutofit/>
          </a:bodyPr>
          <a:lstStyle>
            <a:lvl1pPr marL="216000" marR="0" indent="-216000" algn="l" defTabSz="0" rtl="0" eaLnBrk="1" fontAlgn="auto" latinLnBrk="0" hangingPunct="1">
              <a:lnSpc>
                <a:spcPts val="2160"/>
              </a:lnSpc>
              <a:spcBef>
                <a:spcPct val="2000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32000" marR="0" indent="-216000" algn="l" defTabSz="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 baseline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48000" marR="0" indent="-216000" algn="l" defTabSz="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64000" indent="-216000" algn="l" defTabSz="0" rtl="0" eaLnBrk="1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Pct val="125000"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80000" indent="-216000" algn="l" defTabSz="0" rtl="0" eaLnBrk="1" latinLnBrk="0" hangingPunct="1">
              <a:lnSpc>
                <a:spcPts val="2160"/>
              </a:lnSpc>
              <a:spcBef>
                <a:spcPts val="0"/>
              </a:spcBef>
              <a:spcAft>
                <a:spcPts val="480"/>
              </a:spcAft>
              <a:buClr>
                <a:schemeClr val="accent5">
                  <a:lumMod val="60000"/>
                  <a:lumOff val="40000"/>
                </a:schemeClr>
              </a:buClr>
              <a:buSzPct val="125000"/>
              <a:buFont typeface="Arial" panose="020B0604020202020204" pitchFamily="34" charset="0"/>
              <a:buChar char="•"/>
              <a:tabLst>
                <a:tab pos="345600" algn="l"/>
                <a:tab pos="712800" algn="l"/>
                <a:tab pos="1123200" algn="l"/>
                <a:tab pos="1468800" algn="l"/>
              </a:tabLst>
              <a:defRPr sz="1680" kern="12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814400" indent="-345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80"/>
              </a:spcAft>
              <a:buClr>
                <a:srgbClr val="C00000"/>
              </a:buClr>
              <a:buFont typeface="Wingdings" pitchFamily="2" charset="2"/>
              <a:buNone/>
              <a:defRPr sz="2160" kern="1200" baseline="0">
                <a:solidFill>
                  <a:srgbClr val="3C3C3C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Simply, the </a:t>
            </a: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name</a:t>
            </a: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 of the object</a:t>
            </a:r>
            <a:b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(e.g. Circle)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b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and </a:t>
            </a: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its </a:t>
            </a: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Defining properties</a:t>
            </a:r>
            <a:b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Segoe UI"/>
              </a:rPr>
              <a:t>(e.g. Centre, Normal, Radius)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Segoe UI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Segoe UI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r>
              <a:rPr kumimoji="0" lang="en-US" altLang="en-US" sz="15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Derived properties 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r>
              <a:rPr kumimoji="0" lang="en-US" altLang="en-US" sz="1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(e.g. Area) are all in the Engines</a:t>
            </a: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Segoe UI"/>
            </a:endParaRPr>
          </a:p>
          <a:p>
            <a:pPr marL="0" marR="0" lvl="0" indent="0" algn="l" defTabSz="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>
                <a:srgbClr val="19575D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>
                <a:tab pos="259200" algn="l"/>
                <a:tab pos="534600" algn="l"/>
                <a:tab pos="842400" algn="l"/>
                <a:tab pos="1101600" algn="l"/>
              </a:tabLst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561739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C33904-4822-4019-BA21-4B6DEDDC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Example: </a:t>
            </a:r>
            <a:r>
              <a:rPr lang="en-GB" err="1"/>
              <a:t>Geometry.Circle</a:t>
            </a:r>
            <a:br>
              <a:rPr lang="en-GB"/>
            </a:br>
            <a:r>
              <a:rPr lang="en-GB"/>
              <a:t>Derived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EC041-5E9C-4F2B-AD4C-259F8E964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745CD-3612-4869-A47A-60441A1959BE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20F1F-B7F4-4601-91E3-BDA7A28637D4}"/>
              </a:ext>
            </a:extLst>
          </p:cNvPr>
          <p:cNvSpPr txBox="1"/>
          <p:nvPr/>
        </p:nvSpPr>
        <p:spPr>
          <a:xfrm>
            <a:off x="467547" y="1309226"/>
            <a:ext cx="8676453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namespace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BH.Engine.Geometry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static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partial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Query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"Calculates the area of the provided geometry."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Input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"curve"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"The Circle to get the area of."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Input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"tolerance"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"The tolerance to apply to the area calculation."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Output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"area"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"The area of the geometry."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static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Area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this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curve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tolerance =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Tolerance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.Distance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if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(curve ==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null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BH.Engine.Reflection.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Compute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.RecordError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"Cannot query area as the geometry is null."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return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.NaN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return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Math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.PI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*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curve.Radius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*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curve.Radius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}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54606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F722218-561F-42B4-9F1D-900B5976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err="1"/>
              <a:t>BHoM_Engine</a:t>
            </a:r>
            <a:r>
              <a:rPr lang="en-GB"/>
              <a:t> methods included in static classes relying on extension methods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There are 5 different static classes:</a:t>
            </a:r>
          </a:p>
          <a:p>
            <a:pPr marL="0" indent="0">
              <a:buNone/>
            </a:pPr>
            <a:endParaRPr lang="en-GB"/>
          </a:p>
          <a:p>
            <a:pPr lvl="2"/>
            <a:r>
              <a:rPr lang="en-GB"/>
              <a:t>Create:		 	     instantiate new objects</a:t>
            </a:r>
          </a:p>
          <a:p>
            <a:pPr lvl="2"/>
            <a:r>
              <a:rPr lang="en-GB"/>
              <a:t>Modify: 	    modify existing objects</a:t>
            </a:r>
          </a:p>
          <a:p>
            <a:pPr lvl="2"/>
            <a:r>
              <a:rPr lang="en-GB"/>
              <a:t>Query:		       get derived properties from existing objects</a:t>
            </a:r>
          </a:p>
          <a:p>
            <a:pPr lvl="2"/>
            <a:r>
              <a:rPr lang="en-GB"/>
              <a:t>Convert:	    transform an existing object into a different type</a:t>
            </a:r>
          </a:p>
          <a:p>
            <a:pPr lvl="2"/>
            <a:r>
              <a:rPr lang="en-GB"/>
              <a:t>Compute:	  perform calculation given an existing object and/or some parameters</a:t>
            </a:r>
          </a:p>
          <a:p>
            <a:pPr lvl="2"/>
            <a:r>
              <a:rPr lang="en-GB"/>
              <a:t>External:	    reflects methods from external libraries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C33904-4822-4019-BA21-4B6DEDDC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BHoM Engine Classes</a:t>
            </a:r>
          </a:p>
        </p:txBody>
      </p:sp>
    </p:spTree>
    <p:extLst>
      <p:ext uri="{BB962C8B-B14F-4D97-AF65-F5344CB8AC3E}">
        <p14:creationId xmlns:p14="http://schemas.microsoft.com/office/powerpoint/2010/main" val="1575509302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9B379-EF81-4F7B-B702-5CAF630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BHoM Engine Classes</a:t>
            </a:r>
            <a:br>
              <a:rPr lang="en-GB"/>
            </a:br>
            <a:r>
              <a:rPr lang="en-GB"/>
              <a:t>Example: </a:t>
            </a:r>
            <a:r>
              <a:rPr lang="en-GB" err="1"/>
              <a:t>Geometry.Circle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E4041-49CF-41E2-B3D9-C4E16290DB31}"/>
              </a:ext>
            </a:extLst>
          </p:cNvPr>
          <p:cNvSpPr txBox="1"/>
          <p:nvPr/>
        </p:nvSpPr>
        <p:spPr>
          <a:xfrm>
            <a:off x="467547" y="1309226"/>
            <a:ext cx="8676453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BH.Engine.Geometry.</a:t>
            </a:r>
            <a:r>
              <a:rPr kumimoji="0" lang="en-GB" sz="1100" b="1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Create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Circle(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pt1, 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pt2, 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pt3, 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tolerance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= 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Tolerance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.Distance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BH.Engine.Geometry.</a:t>
            </a:r>
            <a:r>
              <a:rPr kumimoji="0" lang="en-GB" sz="1100" b="1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Modify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.Mirror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this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Plane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p)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BH.Engine.Geometry.</a:t>
            </a:r>
            <a:r>
              <a:rPr kumimoji="0" lang="en-GB" sz="1100" b="1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Query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.ClosestPoint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this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tolerance =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Tolerance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.Distance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BH.Engine.Geometry.</a:t>
            </a:r>
            <a:r>
              <a:rPr kumimoji="0" lang="en-GB" sz="1100" b="1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Convert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.ToNurbsCurve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this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circle)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BH.Engine.Geometry.</a:t>
            </a:r>
            <a:r>
              <a:rPr kumimoji="0" lang="en-GB" sz="1100" b="1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Compute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SortAlongCurve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this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List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&lt;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Point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&gt; points, 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circle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distanceTolerance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= 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Tolerance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.Distance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angleTolerance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= 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Tolerance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.Angle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7832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1751F8-D5E8-46D7-999F-3BADFCCA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Example: </a:t>
            </a:r>
            <a:r>
              <a:rPr lang="en-GB" err="1"/>
              <a:t>Structure.Elements.Bar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5A9F-CFCD-4827-A7A6-D67CE763C389}"/>
              </a:ext>
            </a:extLst>
          </p:cNvPr>
          <p:cNvSpPr txBox="1"/>
          <p:nvPr/>
        </p:nvSpPr>
        <p:spPr>
          <a:xfrm>
            <a:off x="2816942" y="5228664"/>
            <a:ext cx="6086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https://github.com/BHoM/BHoM/blob/main/Structure_oM/Elements/Bar.cs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27CAC-47EA-4EE6-9B93-FE1170779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33"/>
          <a:stretch/>
        </p:blipFill>
        <p:spPr>
          <a:xfrm>
            <a:off x="306743" y="963722"/>
            <a:ext cx="8335220" cy="412447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4F47EE26-8D4E-4651-968A-646CCBD8F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20" y="272198"/>
            <a:ext cx="1639309" cy="14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570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A9A18C-021A-46BC-A8B5-78CE467D56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3" r="35693"/>
          <a:stretch/>
        </p:blipFill>
        <p:spPr>
          <a:xfrm>
            <a:off x="2182891" y="1342102"/>
            <a:ext cx="3998834" cy="41879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1E4275-9DA3-49C3-A5B1-23C11E56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Key Interfaces</a:t>
            </a:r>
            <a:br>
              <a:rPr lang="en-GB"/>
            </a:br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6B4E2F-CE6A-4DD7-9FF0-48B1BFF5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2277582" y="892625"/>
            <a:ext cx="502264" cy="420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400C2B-28FE-433A-A56B-4FDCDDB310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 rot="10800000">
            <a:off x="4260095" y="924392"/>
            <a:ext cx="425662" cy="3672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85F8A4-6621-4923-A0E5-9D4DD0E931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4157" y="803465"/>
            <a:ext cx="619212" cy="592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5FE7AD-E537-4B87-9B66-D420DC49D5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0182" y="804090"/>
            <a:ext cx="756867" cy="607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0C8C02-8A11-46BA-BA02-8B08FA30E3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4881" y="946427"/>
            <a:ext cx="351749" cy="3447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D8FDE0-E090-4B27-8072-8576E938D46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3067" y="957122"/>
            <a:ext cx="351749" cy="284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A6E577-B794-4D63-865E-B76726053C7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823" y="805703"/>
            <a:ext cx="514983" cy="556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812DB3-D374-4A6C-A0E0-DF49DE3DF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7835" y="862366"/>
            <a:ext cx="386356" cy="4971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1D81D0-CA1B-4698-BBC8-A916E31A28F8}"/>
              </a:ext>
            </a:extLst>
          </p:cNvPr>
          <p:cNvSpPr txBox="1"/>
          <p:nvPr/>
        </p:nvSpPr>
        <p:spPr>
          <a:xfrm>
            <a:off x="5666769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D32FAA-674A-4BE7-B67D-ABCA346DA33C}"/>
              </a:ext>
            </a:extLst>
          </p:cNvPr>
          <p:cNvSpPr txBox="1"/>
          <p:nvPr/>
        </p:nvSpPr>
        <p:spPr>
          <a:xfrm>
            <a:off x="6005396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AD925-EC4E-4FE6-ABBD-F6B209687A52}"/>
              </a:ext>
            </a:extLst>
          </p:cNvPr>
          <p:cNvSpPr txBox="1"/>
          <p:nvPr/>
        </p:nvSpPr>
        <p:spPr>
          <a:xfrm>
            <a:off x="6269739" y="1751017"/>
            <a:ext cx="28742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Elements, Materials, Results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449C4F-1EE5-47DF-BB05-52613D777184}"/>
              </a:ext>
            </a:extLst>
          </p:cNvPr>
          <p:cNvSpPr txBox="1"/>
          <p:nvPr/>
        </p:nvSpPr>
        <p:spPr>
          <a:xfrm>
            <a:off x="6269738" y="3380572"/>
            <a:ext cx="2626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IGeometry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ICurve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ISurface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DECF9B-1E7E-475B-94EB-1D009DD4F036}"/>
              </a:ext>
            </a:extLst>
          </p:cNvPr>
          <p:cNvSpPr txBox="1"/>
          <p:nvPr/>
        </p:nvSpPr>
        <p:spPr>
          <a:xfrm>
            <a:off x="6258886" y="2188830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IResult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BC4ED0-B8A9-4644-B442-F519824A60C0}"/>
              </a:ext>
            </a:extLst>
          </p:cNvPr>
          <p:cNvSpPr txBox="1"/>
          <p:nvPr/>
        </p:nvSpPr>
        <p:spPr>
          <a:xfrm>
            <a:off x="6269739" y="5224051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IBHoMObject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39B40-2099-49AB-91EA-81AF2486A61C}"/>
              </a:ext>
            </a:extLst>
          </p:cNvPr>
          <p:cNvSpPr txBox="1"/>
          <p:nvPr/>
        </p:nvSpPr>
        <p:spPr>
          <a:xfrm>
            <a:off x="6258886" y="3810362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IElement0D, 1D, 2D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46869F-29CC-4030-A574-84CA5E04CD17}"/>
              </a:ext>
            </a:extLst>
          </p:cNvPr>
          <p:cNvSpPr txBox="1"/>
          <p:nvPr/>
        </p:nvSpPr>
        <p:spPr>
          <a:xfrm>
            <a:off x="6258886" y="2531144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INode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ILink,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IPanel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1312060569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9B379-EF81-4F7B-B702-5CAF630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923330"/>
          </a:xfrm>
        </p:spPr>
        <p:txBody>
          <a:bodyPr/>
          <a:lstStyle/>
          <a:p>
            <a:r>
              <a:rPr lang="en-GB" err="1"/>
              <a:t>Dimensional_oM</a:t>
            </a:r>
            <a:br>
              <a:rPr lang="en-GB"/>
            </a:br>
            <a:r>
              <a:rPr lang="en-GB" err="1"/>
              <a:t>IElement</a:t>
            </a:r>
            <a:r>
              <a:rPr lang="en-GB"/>
              <a:t> Interfaces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E420-6279-4E96-BF85-AD1E0AB15089}"/>
              </a:ext>
            </a:extLst>
          </p:cNvPr>
          <p:cNvSpPr txBox="1"/>
          <p:nvPr/>
        </p:nvSpPr>
        <p:spPr>
          <a:xfrm>
            <a:off x="2005782" y="5228664"/>
            <a:ext cx="6897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https://github.com/BHoM/documentation/wiki/IElement-required-extension-methods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0783BF-F32F-4201-A2F4-19A98DBB2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94"/>
          <a:stretch/>
        </p:blipFill>
        <p:spPr>
          <a:xfrm>
            <a:off x="86493" y="1211307"/>
            <a:ext cx="7953375" cy="222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8314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2EF32E-FFE9-467D-B122-CC98EE1845A3}"/>
              </a:ext>
            </a:extLst>
          </p:cNvPr>
          <p:cNvGrpSpPr/>
          <p:nvPr/>
        </p:nvGrpSpPr>
        <p:grpSpPr>
          <a:xfrm>
            <a:off x="856841" y="2935644"/>
            <a:ext cx="7092726" cy="1796012"/>
            <a:chOff x="609698" y="3009003"/>
            <a:chExt cx="7751987" cy="1962949"/>
          </a:xfrm>
        </p:grpSpPr>
        <p:pic>
          <p:nvPicPr>
            <p:cNvPr id="27" name="Picture 26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D076309D-2CDD-4CAA-AAFD-DACB678C9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4" t="23000" r="20166" b="21667"/>
            <a:stretch/>
          </p:blipFill>
          <p:spPr>
            <a:xfrm>
              <a:off x="609698" y="3260551"/>
              <a:ext cx="1785880" cy="1617859"/>
            </a:xfrm>
            <a:prstGeom prst="rect">
              <a:avLst/>
            </a:prstGeom>
          </p:spPr>
        </p:pic>
        <p:pic>
          <p:nvPicPr>
            <p:cNvPr id="30" name="Picture 29" descr="Chart, radar chart&#10;&#10;Description automatically generated">
              <a:extLst>
                <a:ext uri="{FF2B5EF4-FFF2-40B4-BE49-F238E27FC236}">
                  <a16:creationId xmlns:a16="http://schemas.microsoft.com/office/drawing/2014/main" id="{C0ABED3B-F79C-49F7-86E9-6D57DE8E6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7" t="23333" r="19833" b="21500"/>
            <a:stretch/>
          </p:blipFill>
          <p:spPr>
            <a:xfrm>
              <a:off x="2572905" y="3217851"/>
              <a:ext cx="1782232" cy="1716854"/>
            </a:xfrm>
            <a:prstGeom prst="rect">
              <a:avLst/>
            </a:prstGeom>
          </p:spPr>
        </p:pic>
        <p:pic>
          <p:nvPicPr>
            <p:cNvPr id="37" name="Picture 36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8166EC8C-6F90-49AD-99A0-8985CAB44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7" t="23167" r="20334" b="21333"/>
            <a:stretch/>
          </p:blipFill>
          <p:spPr>
            <a:xfrm>
              <a:off x="4540465" y="3009003"/>
              <a:ext cx="1903168" cy="1869484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7A1B4EF-DE7B-48E3-8E0A-B70AF34D145C}"/>
                </a:ext>
              </a:extLst>
            </p:cNvPr>
            <p:cNvGrpSpPr/>
            <p:nvPr/>
          </p:nvGrpSpPr>
          <p:grpSpPr>
            <a:xfrm>
              <a:off x="6515000" y="3136880"/>
              <a:ext cx="1846685" cy="1835072"/>
              <a:chOff x="5724525" y="3140896"/>
              <a:chExt cx="2143125" cy="2088330"/>
            </a:xfrm>
          </p:grpSpPr>
          <p:pic>
            <p:nvPicPr>
              <p:cNvPr id="40" name="Picture 39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0D72B676-E020-40D4-9245-854DFF6B3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7" t="22500" r="19167" b="20333"/>
              <a:stretch/>
            </p:blipFill>
            <p:spPr>
              <a:xfrm>
                <a:off x="5724525" y="3140896"/>
                <a:ext cx="2143125" cy="2088330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33617C8-440F-4A8C-A21E-59ACF148E37B}"/>
                  </a:ext>
                </a:extLst>
              </p:cNvPr>
              <p:cNvGrpSpPr/>
              <p:nvPr/>
            </p:nvGrpSpPr>
            <p:grpSpPr>
              <a:xfrm>
                <a:off x="6536531" y="4648200"/>
                <a:ext cx="633413" cy="540544"/>
                <a:chOff x="6536531" y="4648200"/>
                <a:chExt cx="633413" cy="540544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CB6F02E-B49E-495F-8861-BE5CD0C696E8}"/>
                    </a:ext>
                  </a:extLst>
                </p:cNvPr>
                <p:cNvSpPr/>
                <p:nvPr/>
              </p:nvSpPr>
              <p:spPr>
                <a:xfrm>
                  <a:off x="6538913" y="4648200"/>
                  <a:ext cx="631031" cy="533400"/>
                </a:xfrm>
                <a:custGeom>
                  <a:avLst/>
                  <a:gdLst>
                    <a:gd name="connsiteX0" fmla="*/ 0 w 631031"/>
                    <a:gd name="connsiteY0" fmla="*/ 254794 h 533400"/>
                    <a:gd name="connsiteX1" fmla="*/ 442912 w 631031"/>
                    <a:gd name="connsiteY1" fmla="*/ 0 h 533400"/>
                    <a:gd name="connsiteX2" fmla="*/ 631031 w 631031"/>
                    <a:gd name="connsiteY2" fmla="*/ 111919 h 533400"/>
                    <a:gd name="connsiteX3" fmla="*/ 631031 w 631031"/>
                    <a:gd name="connsiteY3" fmla="*/ 280988 h 533400"/>
                    <a:gd name="connsiteX4" fmla="*/ 195262 w 631031"/>
                    <a:gd name="connsiteY4" fmla="*/ 533400 h 533400"/>
                    <a:gd name="connsiteX5" fmla="*/ 195262 w 631031"/>
                    <a:gd name="connsiteY5" fmla="*/ 366713 h 533400"/>
                    <a:gd name="connsiteX6" fmla="*/ 0 w 631031"/>
                    <a:gd name="connsiteY6" fmla="*/ 254794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1031" h="533400">
                      <a:moveTo>
                        <a:pt x="0" y="254794"/>
                      </a:moveTo>
                      <a:lnTo>
                        <a:pt x="442912" y="0"/>
                      </a:lnTo>
                      <a:lnTo>
                        <a:pt x="631031" y="111919"/>
                      </a:lnTo>
                      <a:lnTo>
                        <a:pt x="631031" y="280988"/>
                      </a:lnTo>
                      <a:lnTo>
                        <a:pt x="195262" y="533400"/>
                      </a:lnTo>
                      <a:lnTo>
                        <a:pt x="195262" y="366713"/>
                      </a:lnTo>
                      <a:lnTo>
                        <a:pt x="0" y="25479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3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140AF97-9063-48FA-BAF0-3B664BD943C6}"/>
                    </a:ext>
                  </a:extLst>
                </p:cNvPr>
                <p:cNvSpPr/>
                <p:nvPr/>
              </p:nvSpPr>
              <p:spPr>
                <a:xfrm>
                  <a:off x="6536531" y="4910138"/>
                  <a:ext cx="200025" cy="278606"/>
                </a:xfrm>
                <a:custGeom>
                  <a:avLst/>
                  <a:gdLst>
                    <a:gd name="connsiteX0" fmla="*/ 0 w 200025"/>
                    <a:gd name="connsiteY0" fmla="*/ 0 h 278606"/>
                    <a:gd name="connsiteX1" fmla="*/ 0 w 200025"/>
                    <a:gd name="connsiteY1" fmla="*/ 164306 h 278606"/>
                    <a:gd name="connsiteX2" fmla="*/ 200025 w 200025"/>
                    <a:gd name="connsiteY2" fmla="*/ 278606 h 278606"/>
                    <a:gd name="connsiteX3" fmla="*/ 200025 w 200025"/>
                    <a:gd name="connsiteY3" fmla="*/ 109537 h 278606"/>
                    <a:gd name="connsiteX4" fmla="*/ 0 w 200025"/>
                    <a:gd name="connsiteY4" fmla="*/ 0 h 278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025" h="278606">
                      <a:moveTo>
                        <a:pt x="0" y="0"/>
                      </a:moveTo>
                      <a:lnTo>
                        <a:pt x="0" y="164306"/>
                      </a:lnTo>
                      <a:lnTo>
                        <a:pt x="200025" y="278606"/>
                      </a:lnTo>
                      <a:lnTo>
                        <a:pt x="200025" y="1095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66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C49973C-2EFA-4133-A1DA-C5A5CE5C6132}"/>
                  </a:ext>
                </a:extLst>
              </p:cNvPr>
              <p:cNvGrpSpPr/>
              <p:nvPr/>
            </p:nvGrpSpPr>
            <p:grpSpPr>
              <a:xfrm>
                <a:off x="7269956" y="3507581"/>
                <a:ext cx="557213" cy="588169"/>
                <a:chOff x="7269956" y="3507581"/>
                <a:chExt cx="557213" cy="588169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1E6C16B-2FCC-452E-8F05-3D778F6DFF6E}"/>
                    </a:ext>
                  </a:extLst>
                </p:cNvPr>
                <p:cNvSpPr/>
                <p:nvPr/>
              </p:nvSpPr>
              <p:spPr>
                <a:xfrm>
                  <a:off x="7269956" y="3507581"/>
                  <a:ext cx="557213" cy="588169"/>
                </a:xfrm>
                <a:custGeom>
                  <a:avLst/>
                  <a:gdLst>
                    <a:gd name="connsiteX0" fmla="*/ 21432 w 557213"/>
                    <a:gd name="connsiteY0" fmla="*/ 311944 h 588169"/>
                    <a:gd name="connsiteX1" fmla="*/ 192882 w 557213"/>
                    <a:gd name="connsiteY1" fmla="*/ 214313 h 588169"/>
                    <a:gd name="connsiteX2" fmla="*/ 0 w 557213"/>
                    <a:gd name="connsiteY2" fmla="*/ 97632 h 588169"/>
                    <a:gd name="connsiteX3" fmla="*/ 166688 w 557213"/>
                    <a:gd name="connsiteY3" fmla="*/ 0 h 588169"/>
                    <a:gd name="connsiteX4" fmla="*/ 557213 w 557213"/>
                    <a:gd name="connsiteY4" fmla="*/ 223838 h 588169"/>
                    <a:gd name="connsiteX5" fmla="*/ 557213 w 557213"/>
                    <a:gd name="connsiteY5" fmla="*/ 390525 h 588169"/>
                    <a:gd name="connsiteX6" fmla="*/ 219075 w 557213"/>
                    <a:gd name="connsiteY6" fmla="*/ 588169 h 588169"/>
                    <a:gd name="connsiteX7" fmla="*/ 26194 w 557213"/>
                    <a:gd name="connsiteY7" fmla="*/ 476250 h 588169"/>
                    <a:gd name="connsiteX8" fmla="*/ 21432 w 557213"/>
                    <a:gd name="connsiteY8" fmla="*/ 311944 h 58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7213" h="588169">
                      <a:moveTo>
                        <a:pt x="21432" y="311944"/>
                      </a:moveTo>
                      <a:lnTo>
                        <a:pt x="192882" y="214313"/>
                      </a:lnTo>
                      <a:lnTo>
                        <a:pt x="0" y="97632"/>
                      </a:lnTo>
                      <a:lnTo>
                        <a:pt x="166688" y="0"/>
                      </a:lnTo>
                      <a:lnTo>
                        <a:pt x="557213" y="223838"/>
                      </a:lnTo>
                      <a:lnTo>
                        <a:pt x="557213" y="390525"/>
                      </a:lnTo>
                      <a:lnTo>
                        <a:pt x="219075" y="588169"/>
                      </a:lnTo>
                      <a:lnTo>
                        <a:pt x="26194" y="476250"/>
                      </a:lnTo>
                      <a:lnTo>
                        <a:pt x="21432" y="31194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3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7765057F-A2C3-4D60-83A3-D006388D1695}"/>
                    </a:ext>
                  </a:extLst>
                </p:cNvPr>
                <p:cNvSpPr/>
                <p:nvPr/>
              </p:nvSpPr>
              <p:spPr>
                <a:xfrm>
                  <a:off x="7274719" y="3607594"/>
                  <a:ext cx="190500" cy="190500"/>
                </a:xfrm>
                <a:custGeom>
                  <a:avLst/>
                  <a:gdLst>
                    <a:gd name="connsiteX0" fmla="*/ 0 w 190500"/>
                    <a:gd name="connsiteY0" fmla="*/ 0 h 190500"/>
                    <a:gd name="connsiteX1" fmla="*/ 0 w 190500"/>
                    <a:gd name="connsiteY1" fmla="*/ 159544 h 190500"/>
                    <a:gd name="connsiteX2" fmla="*/ 64294 w 190500"/>
                    <a:gd name="connsiteY2" fmla="*/ 190500 h 190500"/>
                    <a:gd name="connsiteX3" fmla="*/ 180975 w 190500"/>
                    <a:gd name="connsiteY3" fmla="*/ 119062 h 190500"/>
                    <a:gd name="connsiteX4" fmla="*/ 190500 w 190500"/>
                    <a:gd name="connsiteY4" fmla="*/ 116681 h 190500"/>
                    <a:gd name="connsiteX5" fmla="*/ 0 w 190500"/>
                    <a:gd name="connsiteY5" fmla="*/ 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500" h="190500">
                      <a:moveTo>
                        <a:pt x="0" y="0"/>
                      </a:moveTo>
                      <a:lnTo>
                        <a:pt x="0" y="159544"/>
                      </a:lnTo>
                      <a:lnTo>
                        <a:pt x="64294" y="190500"/>
                      </a:lnTo>
                      <a:lnTo>
                        <a:pt x="180975" y="119062"/>
                      </a:lnTo>
                      <a:lnTo>
                        <a:pt x="190500" y="1166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66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93EEC9D-E92D-40C5-B174-15ED4284ACF4}"/>
                    </a:ext>
                  </a:extLst>
                </p:cNvPr>
                <p:cNvSpPr/>
                <p:nvPr/>
              </p:nvSpPr>
              <p:spPr>
                <a:xfrm>
                  <a:off x="7293769" y="3817144"/>
                  <a:ext cx="200025" cy="278606"/>
                </a:xfrm>
                <a:custGeom>
                  <a:avLst/>
                  <a:gdLst>
                    <a:gd name="connsiteX0" fmla="*/ 0 w 200025"/>
                    <a:gd name="connsiteY0" fmla="*/ 0 h 278606"/>
                    <a:gd name="connsiteX1" fmla="*/ 0 w 200025"/>
                    <a:gd name="connsiteY1" fmla="*/ 164306 h 278606"/>
                    <a:gd name="connsiteX2" fmla="*/ 200025 w 200025"/>
                    <a:gd name="connsiteY2" fmla="*/ 278606 h 278606"/>
                    <a:gd name="connsiteX3" fmla="*/ 200025 w 200025"/>
                    <a:gd name="connsiteY3" fmla="*/ 109537 h 278606"/>
                    <a:gd name="connsiteX4" fmla="*/ 0 w 200025"/>
                    <a:gd name="connsiteY4" fmla="*/ 0 h 278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025" h="278606">
                      <a:moveTo>
                        <a:pt x="0" y="0"/>
                      </a:moveTo>
                      <a:lnTo>
                        <a:pt x="0" y="164306"/>
                      </a:lnTo>
                      <a:lnTo>
                        <a:pt x="200025" y="278606"/>
                      </a:lnTo>
                      <a:lnTo>
                        <a:pt x="200025" y="1095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54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</p:grp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CDC24A90-0458-45EA-B6C3-5B04746AE1B1}"/>
                  </a:ext>
                </a:extLst>
              </p:cNvPr>
              <p:cNvSpPr/>
              <p:nvPr/>
            </p:nvSpPr>
            <p:spPr>
              <a:xfrm rot="3446941">
                <a:off x="7169945" y="3964781"/>
                <a:ext cx="121539" cy="104775"/>
              </a:xfrm>
              <a:prstGeom prst="triangl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824DA2-BA9C-4634-8F6D-C7F7BC672E94}"/>
              </a:ext>
            </a:extLst>
          </p:cNvPr>
          <p:cNvGrpSpPr/>
          <p:nvPr/>
        </p:nvGrpSpPr>
        <p:grpSpPr>
          <a:xfrm>
            <a:off x="808231" y="1767762"/>
            <a:ext cx="7141336" cy="1365635"/>
            <a:chOff x="176254" y="2196896"/>
            <a:chExt cx="8672745" cy="1658486"/>
          </a:xfrm>
        </p:grpSpPr>
        <p:pic>
          <p:nvPicPr>
            <p:cNvPr id="32" name="Picture 31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11EB58E-C0CA-44A4-9279-2D1139454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1" r="28871"/>
            <a:stretch/>
          </p:blipFill>
          <p:spPr>
            <a:xfrm>
              <a:off x="1624501" y="2196896"/>
              <a:ext cx="1395593" cy="165848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308D93F1-8DBD-45DF-A4B3-87155247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9" r="27258"/>
            <a:stretch/>
          </p:blipFill>
          <p:spPr>
            <a:xfrm>
              <a:off x="3113339" y="2196896"/>
              <a:ext cx="1458661" cy="1658486"/>
            </a:xfrm>
            <a:prstGeom prst="rect">
              <a:avLst/>
            </a:prstGeom>
          </p:spPr>
        </p:pic>
        <p:pic>
          <p:nvPicPr>
            <p:cNvPr id="6" name="Picture 5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80999090-46D5-487E-8389-869B910CB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4626110" y="2196896"/>
              <a:ext cx="1395593" cy="1658486"/>
            </a:xfrm>
            <a:prstGeom prst="rect">
              <a:avLst/>
            </a:prstGeom>
          </p:spPr>
        </p:pic>
        <p:pic>
          <p:nvPicPr>
            <p:cNvPr id="8" name="Picture 7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CA12F1B-4B15-4B4B-8DCD-8C4E35BE3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4" r="28871"/>
            <a:stretch/>
          </p:blipFill>
          <p:spPr>
            <a:xfrm>
              <a:off x="176254" y="2196896"/>
              <a:ext cx="1379167" cy="1658486"/>
            </a:xfrm>
            <a:prstGeom prst="rect">
              <a:avLst/>
            </a:prstGeom>
          </p:spPr>
        </p:pic>
        <p:pic>
          <p:nvPicPr>
            <p:cNvPr id="10" name="Picture 9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30F7E1C0-42F3-49CB-A79A-D2B1466D2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6021703" y="2196896"/>
              <a:ext cx="1395593" cy="1658486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099789-3670-46CC-8597-6FCB1E108374}"/>
                </a:ext>
              </a:extLst>
            </p:cNvPr>
            <p:cNvSpPr/>
            <p:nvPr/>
          </p:nvSpPr>
          <p:spPr>
            <a:xfrm>
              <a:off x="7585349" y="2377845"/>
              <a:ext cx="1263650" cy="1257300"/>
            </a:xfrm>
            <a:custGeom>
              <a:avLst/>
              <a:gdLst>
                <a:gd name="connsiteX0" fmla="*/ 146050 w 1263650"/>
                <a:gd name="connsiteY0" fmla="*/ 406400 h 1257300"/>
                <a:gd name="connsiteX1" fmla="*/ 152400 w 1263650"/>
                <a:gd name="connsiteY1" fmla="*/ 292100 h 1257300"/>
                <a:gd name="connsiteX2" fmla="*/ 666750 w 1263650"/>
                <a:gd name="connsiteY2" fmla="*/ 0 h 1257300"/>
                <a:gd name="connsiteX3" fmla="*/ 1263650 w 1263650"/>
                <a:gd name="connsiteY3" fmla="*/ 349250 h 1257300"/>
                <a:gd name="connsiteX4" fmla="*/ 1263650 w 1263650"/>
                <a:gd name="connsiteY4" fmla="*/ 863600 h 1257300"/>
                <a:gd name="connsiteX5" fmla="*/ 590550 w 1263650"/>
                <a:gd name="connsiteY5" fmla="*/ 1257300 h 1257300"/>
                <a:gd name="connsiteX6" fmla="*/ 0 w 1263650"/>
                <a:gd name="connsiteY6" fmla="*/ 908050 h 1257300"/>
                <a:gd name="connsiteX7" fmla="*/ 0 w 1263650"/>
                <a:gd name="connsiteY7" fmla="*/ 495300 h 1257300"/>
                <a:gd name="connsiteX8" fmla="*/ 146050 w 1263650"/>
                <a:gd name="connsiteY8" fmla="*/ 4064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3650" h="1257300">
                  <a:moveTo>
                    <a:pt x="146050" y="406400"/>
                  </a:moveTo>
                  <a:lnTo>
                    <a:pt x="152400" y="292100"/>
                  </a:lnTo>
                  <a:lnTo>
                    <a:pt x="666750" y="0"/>
                  </a:lnTo>
                  <a:lnTo>
                    <a:pt x="1263650" y="349250"/>
                  </a:lnTo>
                  <a:lnTo>
                    <a:pt x="1263650" y="863600"/>
                  </a:lnTo>
                  <a:lnTo>
                    <a:pt x="590550" y="1257300"/>
                  </a:lnTo>
                  <a:lnTo>
                    <a:pt x="0" y="908050"/>
                  </a:lnTo>
                  <a:lnTo>
                    <a:pt x="0" y="495300"/>
                  </a:lnTo>
                  <a:lnTo>
                    <a:pt x="146050" y="406400"/>
                  </a:lnTo>
                  <a:close/>
                </a:path>
              </a:pathLst>
            </a:custGeom>
            <a:noFill/>
            <a:ln w="12700">
              <a:solidFill>
                <a:schemeClr val="bg2">
                  <a:lumMod val="6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46050 w 1263650"/>
                        <a:gd name="connsiteY0" fmla="*/ 406400 h 1257300"/>
                        <a:gd name="connsiteX1" fmla="*/ 152400 w 1263650"/>
                        <a:gd name="connsiteY1" fmla="*/ 292100 h 1257300"/>
                        <a:gd name="connsiteX2" fmla="*/ 666750 w 1263650"/>
                        <a:gd name="connsiteY2" fmla="*/ 0 h 1257300"/>
                        <a:gd name="connsiteX3" fmla="*/ 1263650 w 1263650"/>
                        <a:gd name="connsiteY3" fmla="*/ 349250 h 1257300"/>
                        <a:gd name="connsiteX4" fmla="*/ 1263650 w 1263650"/>
                        <a:gd name="connsiteY4" fmla="*/ 863600 h 1257300"/>
                        <a:gd name="connsiteX5" fmla="*/ 940562 w 1263650"/>
                        <a:gd name="connsiteY5" fmla="*/ 1052576 h 1257300"/>
                        <a:gd name="connsiteX6" fmla="*/ 590550 w 1263650"/>
                        <a:gd name="connsiteY6" fmla="*/ 1257300 h 1257300"/>
                        <a:gd name="connsiteX7" fmla="*/ 0 w 1263650"/>
                        <a:gd name="connsiteY7" fmla="*/ 908050 h 1257300"/>
                        <a:gd name="connsiteX8" fmla="*/ 0 w 1263650"/>
                        <a:gd name="connsiteY8" fmla="*/ 495300 h 1257300"/>
                        <a:gd name="connsiteX9" fmla="*/ 146050 w 1263650"/>
                        <a:gd name="connsiteY9" fmla="*/ 406400 h 1257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63650" h="1257300" extrusionOk="0">
                          <a:moveTo>
                            <a:pt x="146050" y="406400"/>
                          </a:moveTo>
                          <a:cubicBezTo>
                            <a:pt x="149377" y="382363"/>
                            <a:pt x="145450" y="320761"/>
                            <a:pt x="152400" y="292100"/>
                          </a:cubicBezTo>
                          <a:cubicBezTo>
                            <a:pt x="373011" y="133135"/>
                            <a:pt x="539944" y="59155"/>
                            <a:pt x="666750" y="0"/>
                          </a:cubicBezTo>
                          <a:cubicBezTo>
                            <a:pt x="950859" y="194158"/>
                            <a:pt x="1052691" y="240503"/>
                            <a:pt x="1263650" y="349250"/>
                          </a:cubicBezTo>
                          <a:cubicBezTo>
                            <a:pt x="1263101" y="463563"/>
                            <a:pt x="1260072" y="656977"/>
                            <a:pt x="1263650" y="863600"/>
                          </a:cubicBezTo>
                          <a:cubicBezTo>
                            <a:pt x="1201233" y="911463"/>
                            <a:pt x="1071921" y="978670"/>
                            <a:pt x="940562" y="1052576"/>
                          </a:cubicBezTo>
                          <a:cubicBezTo>
                            <a:pt x="809203" y="1126482"/>
                            <a:pt x="716849" y="1181852"/>
                            <a:pt x="590550" y="1257300"/>
                          </a:cubicBezTo>
                          <a:cubicBezTo>
                            <a:pt x="388907" y="1149825"/>
                            <a:pt x="257548" y="1060811"/>
                            <a:pt x="0" y="908050"/>
                          </a:cubicBezTo>
                          <a:cubicBezTo>
                            <a:pt x="9901" y="821083"/>
                            <a:pt x="8917" y="653230"/>
                            <a:pt x="0" y="495300"/>
                          </a:cubicBezTo>
                          <a:cubicBezTo>
                            <a:pt x="60178" y="456001"/>
                            <a:pt x="111033" y="428707"/>
                            <a:pt x="146050" y="4064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pic>
        <p:nvPicPr>
          <p:cNvPr id="55" name="Picture 5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DF4B6BC-E56A-4BBE-8EBA-CE93963550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161" r="7845" b="9482"/>
          <a:stretch/>
        </p:blipFill>
        <p:spPr>
          <a:xfrm>
            <a:off x="3874204" y="585146"/>
            <a:ext cx="1395593" cy="137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77BD1-2B3A-49FB-A2D7-2F54645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Multiple Design Representations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4ED1BD-763B-4F4D-83BD-B66904016864}"/>
              </a:ext>
            </a:extLst>
          </p:cNvPr>
          <p:cNvGrpSpPr/>
          <p:nvPr/>
        </p:nvGrpSpPr>
        <p:grpSpPr>
          <a:xfrm>
            <a:off x="350603" y="4466697"/>
            <a:ext cx="8379724" cy="1203065"/>
            <a:chOff x="-1681846" y="2563643"/>
            <a:chExt cx="11438597" cy="1642222"/>
          </a:xfrm>
        </p:grpSpPr>
        <p:pic>
          <p:nvPicPr>
            <p:cNvPr id="34" name="Picture 33" descr="A picture containing company name&#10;&#10;Description automatically generated">
              <a:extLst>
                <a:ext uri="{FF2B5EF4-FFF2-40B4-BE49-F238E27FC236}">
                  <a16:creationId xmlns:a16="http://schemas.microsoft.com/office/drawing/2014/main" id="{CFF985E9-450F-42FB-8615-0A6884FD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818" y="3085598"/>
              <a:ext cx="394840" cy="475536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489E6152-EC52-4D18-9685-9220A9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1361" y="3831780"/>
              <a:ext cx="360000" cy="360000"/>
            </a:xfrm>
            <a:prstGeom prst="rect">
              <a:avLst/>
            </a:prstGeom>
          </p:spPr>
        </p:pic>
        <p:pic>
          <p:nvPicPr>
            <p:cNvPr id="38" name="Picture 37" descr="Logo, company name&#10;&#10;Description automatically generated">
              <a:extLst>
                <a:ext uri="{FF2B5EF4-FFF2-40B4-BE49-F238E27FC236}">
                  <a16:creationId xmlns:a16="http://schemas.microsoft.com/office/drawing/2014/main" id="{CAC54C47-DB8B-4337-B648-3F0B14FF1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488" y="3817677"/>
              <a:ext cx="756003" cy="36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0CBF0C1-5241-4CF4-863D-155365CD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846" y="3279193"/>
              <a:ext cx="839862" cy="419930"/>
            </a:xfrm>
            <a:prstGeom prst="rect">
              <a:avLst/>
            </a:prstGeom>
          </p:spPr>
        </p:pic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5EC8810C-0293-4353-A591-84BEC3E2A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002" y="3022699"/>
              <a:ext cx="541829" cy="59923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9034729-D21C-4850-B20E-3C2DA02F5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243" y="3561134"/>
              <a:ext cx="360000" cy="36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502DABE-1346-4F22-9361-780186B0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067" y="3049838"/>
              <a:ext cx="360000" cy="360000"/>
            </a:xfrm>
            <a:prstGeom prst="rect">
              <a:avLst/>
            </a:prstGeom>
          </p:spPr>
        </p:pic>
        <p:pic>
          <p:nvPicPr>
            <p:cNvPr id="53" name="Picture 52" descr="Icon&#10;&#10;Description automatically generated">
              <a:extLst>
                <a:ext uri="{FF2B5EF4-FFF2-40B4-BE49-F238E27FC236}">
                  <a16:creationId xmlns:a16="http://schemas.microsoft.com/office/drawing/2014/main" id="{6E4D36CF-B9EE-4BCF-8734-F4E58158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818" y="3492034"/>
              <a:ext cx="480000" cy="360000"/>
            </a:xfrm>
            <a:prstGeom prst="rect">
              <a:avLst/>
            </a:prstGeom>
          </p:spPr>
        </p:pic>
        <p:pic>
          <p:nvPicPr>
            <p:cNvPr id="54" name="Picture 53" descr="Logo, company name&#10;&#10;Description automatically generated">
              <a:extLst>
                <a:ext uri="{FF2B5EF4-FFF2-40B4-BE49-F238E27FC236}">
                  <a16:creationId xmlns:a16="http://schemas.microsoft.com/office/drawing/2014/main" id="{BB5B97DC-A2F0-4B76-B6E6-616344A7E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876" y="3672569"/>
              <a:ext cx="411604" cy="53329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50C676-4D44-4A6D-B7F3-BF022875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70" y="3603476"/>
              <a:ext cx="584011" cy="584011"/>
            </a:xfrm>
            <a:prstGeom prst="rect">
              <a:avLst/>
            </a:prstGeom>
          </p:spPr>
        </p:pic>
        <p:pic>
          <p:nvPicPr>
            <p:cNvPr id="57" name="Picture 5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564666B-6E17-4B10-8F8A-600189AC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425" y="2587673"/>
              <a:ext cx="360000" cy="360000"/>
            </a:xfrm>
            <a:prstGeom prst="rect">
              <a:avLst/>
            </a:prstGeom>
          </p:spPr>
        </p:pic>
        <p:pic>
          <p:nvPicPr>
            <p:cNvPr id="58" name="Picture 5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1CEB6C4D-3337-4776-BE7F-5B73F39B1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996" y="3635918"/>
              <a:ext cx="488304" cy="533723"/>
            </a:xfrm>
            <a:prstGeom prst="rect">
              <a:avLst/>
            </a:prstGeom>
          </p:spPr>
        </p:pic>
        <p:pic>
          <p:nvPicPr>
            <p:cNvPr id="59" name="Picture 58" descr="Logo, company name&#10;&#10;Description automatically generated">
              <a:extLst>
                <a:ext uri="{FF2B5EF4-FFF2-40B4-BE49-F238E27FC236}">
                  <a16:creationId xmlns:a16="http://schemas.microsoft.com/office/drawing/2014/main" id="{91C0BF60-5B0E-4E4E-A37F-F9EF605D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259" y="3435433"/>
              <a:ext cx="602693" cy="602693"/>
            </a:xfrm>
            <a:prstGeom prst="rect">
              <a:avLst/>
            </a:prstGeom>
          </p:spPr>
        </p:pic>
        <p:pic>
          <p:nvPicPr>
            <p:cNvPr id="60" name="Picture 59" descr="Diagram&#10;&#10;Description automatically generated">
              <a:extLst>
                <a:ext uri="{FF2B5EF4-FFF2-40B4-BE49-F238E27FC236}">
                  <a16:creationId xmlns:a16="http://schemas.microsoft.com/office/drawing/2014/main" id="{26584042-9EA2-450F-95A3-5AC2AA13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876" y="2640447"/>
              <a:ext cx="512459" cy="512459"/>
            </a:xfrm>
            <a:prstGeom prst="rect">
              <a:avLst/>
            </a:prstGeom>
          </p:spPr>
        </p:pic>
        <p:pic>
          <p:nvPicPr>
            <p:cNvPr id="61" name="Picture 60" descr="Icon&#10;&#10;Description automatically generated">
              <a:extLst>
                <a:ext uri="{FF2B5EF4-FFF2-40B4-BE49-F238E27FC236}">
                  <a16:creationId xmlns:a16="http://schemas.microsoft.com/office/drawing/2014/main" id="{799C60F8-AAAF-46D9-8C34-1D7F8395A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495" y="3182476"/>
              <a:ext cx="533296" cy="533296"/>
            </a:xfrm>
            <a:prstGeom prst="rect">
              <a:avLst/>
            </a:prstGeom>
          </p:spPr>
        </p:pic>
        <p:pic>
          <p:nvPicPr>
            <p:cNvPr id="62" name="Picture 61" descr="A picture containing tool&#10;&#10;Description automatically generated">
              <a:extLst>
                <a:ext uri="{FF2B5EF4-FFF2-40B4-BE49-F238E27FC236}">
                  <a16:creationId xmlns:a16="http://schemas.microsoft.com/office/drawing/2014/main" id="{2B0B29E1-4461-4240-A7FA-B14E2ED4F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829" y="2825467"/>
              <a:ext cx="520263" cy="520263"/>
            </a:xfrm>
            <a:prstGeom prst="rect">
              <a:avLst/>
            </a:prstGeom>
          </p:spPr>
        </p:pic>
        <p:pic>
          <p:nvPicPr>
            <p:cNvPr id="63" name="Picture 6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A3D1BB34-F5D8-4C0C-AF75-BC41512D3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649" y="3715772"/>
              <a:ext cx="848164" cy="453869"/>
            </a:xfrm>
            <a:prstGeom prst="rect">
              <a:avLst/>
            </a:prstGeom>
          </p:spPr>
        </p:pic>
        <p:pic>
          <p:nvPicPr>
            <p:cNvPr id="64" name="Picture 63" descr="Text, logo&#10;&#10;Description automatically generated">
              <a:extLst>
                <a:ext uri="{FF2B5EF4-FFF2-40B4-BE49-F238E27FC236}">
                  <a16:creationId xmlns:a16="http://schemas.microsoft.com/office/drawing/2014/main" id="{86695570-C967-43DD-820D-831BC62D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192" y="2623688"/>
              <a:ext cx="1157090" cy="323985"/>
            </a:xfrm>
            <a:prstGeom prst="rect">
              <a:avLst/>
            </a:prstGeom>
          </p:spPr>
        </p:pic>
        <p:pic>
          <p:nvPicPr>
            <p:cNvPr id="65" name="Picture 64" descr="Icon&#10;&#10;Description automatically generated">
              <a:extLst>
                <a:ext uri="{FF2B5EF4-FFF2-40B4-BE49-F238E27FC236}">
                  <a16:creationId xmlns:a16="http://schemas.microsoft.com/office/drawing/2014/main" id="{965E1A31-EC12-4B64-9B7B-2F621559D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1827" y="2729184"/>
              <a:ext cx="294610" cy="3600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2C69E26-D68F-432E-A925-32588999C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96" y="2710589"/>
              <a:ext cx="951349" cy="237084"/>
            </a:xfrm>
            <a:prstGeom prst="rect">
              <a:avLst/>
            </a:prstGeom>
          </p:spPr>
        </p:pic>
        <p:pic>
          <p:nvPicPr>
            <p:cNvPr id="72" name="Picture 71" descr="Logo&#10;&#10;Description automatically generated">
              <a:extLst>
                <a:ext uri="{FF2B5EF4-FFF2-40B4-BE49-F238E27FC236}">
                  <a16:creationId xmlns:a16="http://schemas.microsoft.com/office/drawing/2014/main" id="{0C7AC09F-C2F8-4EB8-9C2D-77DA8321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21631" y="3180963"/>
              <a:ext cx="650817" cy="650817"/>
            </a:xfrm>
            <a:prstGeom prst="rect">
              <a:avLst/>
            </a:prstGeom>
          </p:spPr>
        </p:pic>
        <p:pic>
          <p:nvPicPr>
            <p:cNvPr id="73" name="Picture 72" descr="Icon&#10;&#10;Description automatically generated">
              <a:extLst>
                <a:ext uri="{FF2B5EF4-FFF2-40B4-BE49-F238E27FC236}">
                  <a16:creationId xmlns:a16="http://schemas.microsoft.com/office/drawing/2014/main" id="{8E27C2B5-F744-4E92-9066-FE505BC5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523" y="3058273"/>
              <a:ext cx="360000" cy="360000"/>
            </a:xfrm>
            <a:prstGeom prst="rect">
              <a:avLst/>
            </a:prstGeom>
          </p:spPr>
        </p:pic>
        <p:pic>
          <p:nvPicPr>
            <p:cNvPr id="74" name="Picture 73" descr="Logo, company name&#10;&#10;Description automatically generated">
              <a:extLst>
                <a:ext uri="{FF2B5EF4-FFF2-40B4-BE49-F238E27FC236}">
                  <a16:creationId xmlns:a16="http://schemas.microsoft.com/office/drawing/2014/main" id="{10B2D4B9-FD0F-4D10-8AD4-268F4DA5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523" y="2563643"/>
              <a:ext cx="360000" cy="360000"/>
            </a:xfrm>
            <a:prstGeom prst="rect">
              <a:avLst/>
            </a:prstGeom>
          </p:spPr>
        </p:pic>
        <p:pic>
          <p:nvPicPr>
            <p:cNvPr id="75" name="Picture 74" descr="Logo, company name&#10;&#10;Description automatically generated">
              <a:extLst>
                <a:ext uri="{FF2B5EF4-FFF2-40B4-BE49-F238E27FC236}">
                  <a16:creationId xmlns:a16="http://schemas.microsoft.com/office/drawing/2014/main" id="{97186943-C9FF-4C5E-A772-B032C33AD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1849" y="3608164"/>
              <a:ext cx="698843" cy="520263"/>
            </a:xfrm>
            <a:prstGeom prst="rect">
              <a:avLst/>
            </a:prstGeom>
          </p:spPr>
        </p:pic>
        <p:pic>
          <p:nvPicPr>
            <p:cNvPr id="76" name="Picture 75" descr="Text, whiteboard&#10;&#10;Description automatically generated">
              <a:extLst>
                <a:ext uri="{FF2B5EF4-FFF2-40B4-BE49-F238E27FC236}">
                  <a16:creationId xmlns:a16="http://schemas.microsoft.com/office/drawing/2014/main" id="{882DD083-1CFC-46A9-A672-48F4192F7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882" y="2713226"/>
              <a:ext cx="604786" cy="609092"/>
            </a:xfrm>
            <a:prstGeom prst="rect">
              <a:avLst/>
            </a:prstGeom>
          </p:spPr>
        </p:pic>
        <p:pic>
          <p:nvPicPr>
            <p:cNvPr id="77" name="Picture 7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E0F6DC6-9BEC-45C8-BB1B-E094A62C4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4703" y="2695375"/>
              <a:ext cx="1265811" cy="360000"/>
            </a:xfrm>
            <a:prstGeom prst="rect">
              <a:avLst/>
            </a:prstGeom>
          </p:spPr>
        </p:pic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5FE0969F-F56C-404F-9AFA-A9799AEA8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881" y="3474688"/>
              <a:ext cx="945991" cy="333144"/>
            </a:xfrm>
            <a:prstGeom prst="rect">
              <a:avLst/>
            </a:prstGeom>
          </p:spPr>
        </p:pic>
        <p:pic>
          <p:nvPicPr>
            <p:cNvPr id="81" name="Picture 8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5321CD2-79B1-4A94-B168-BDE951DD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422" y="3493995"/>
              <a:ext cx="349158" cy="360000"/>
            </a:xfrm>
            <a:prstGeom prst="rect">
              <a:avLst/>
            </a:prstGeom>
          </p:spPr>
        </p:pic>
        <p:pic>
          <p:nvPicPr>
            <p:cNvPr id="82" name="Picture 81" descr="A picture containing text, iPod&#10;&#10;Description automatically generated">
              <a:extLst>
                <a:ext uri="{FF2B5EF4-FFF2-40B4-BE49-F238E27FC236}">
                  <a16:creationId xmlns:a16="http://schemas.microsoft.com/office/drawing/2014/main" id="{B89E93F7-E4BF-4065-BED7-49A564B6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6210" y="2695375"/>
              <a:ext cx="378139" cy="475536"/>
            </a:xfrm>
            <a:prstGeom prst="rect">
              <a:avLst/>
            </a:prstGeom>
          </p:spPr>
        </p:pic>
        <p:pic>
          <p:nvPicPr>
            <p:cNvPr id="83" name="Picture 82" descr="Logo&#10;&#10;Description automatically generated">
              <a:extLst>
                <a:ext uri="{FF2B5EF4-FFF2-40B4-BE49-F238E27FC236}">
                  <a16:creationId xmlns:a16="http://schemas.microsoft.com/office/drawing/2014/main" id="{BA5BC393-7D7D-49E9-9642-94C75776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20" y="3125366"/>
              <a:ext cx="548224" cy="360000"/>
            </a:xfrm>
            <a:prstGeom prst="rect">
              <a:avLst/>
            </a:prstGeom>
          </p:spPr>
        </p:pic>
        <p:pic>
          <p:nvPicPr>
            <p:cNvPr id="84" name="Picture 83" descr="A picture containing text, clipart, businesscard&#10;&#10;Description automatically generated">
              <a:extLst>
                <a:ext uri="{FF2B5EF4-FFF2-40B4-BE49-F238E27FC236}">
                  <a16:creationId xmlns:a16="http://schemas.microsoft.com/office/drawing/2014/main" id="{99100CD3-AFBD-4BA5-8148-288EA090A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206" y="2916220"/>
              <a:ext cx="877545" cy="493619"/>
            </a:xfrm>
            <a:prstGeom prst="rect">
              <a:avLst/>
            </a:prstGeom>
          </p:spPr>
        </p:pic>
        <p:pic>
          <p:nvPicPr>
            <p:cNvPr id="85" name="Picture 84" descr="Logo&#10;&#10;Description automatically generated">
              <a:extLst>
                <a:ext uri="{FF2B5EF4-FFF2-40B4-BE49-F238E27FC236}">
                  <a16:creationId xmlns:a16="http://schemas.microsoft.com/office/drawing/2014/main" id="{C96E395E-3FF3-4463-92D7-AE965B2E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223" y="2831469"/>
              <a:ext cx="525047" cy="545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132664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9B379-EF81-4F7B-B702-5CAF630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923330"/>
          </a:xfrm>
        </p:spPr>
        <p:txBody>
          <a:bodyPr/>
          <a:lstStyle/>
          <a:p>
            <a:r>
              <a:rPr lang="en-GB" err="1"/>
              <a:t>Dimensional_oM</a:t>
            </a:r>
            <a:br>
              <a:rPr lang="en-GB"/>
            </a:br>
            <a:r>
              <a:rPr lang="en-GB" err="1"/>
              <a:t>IElement</a:t>
            </a:r>
            <a:r>
              <a:rPr lang="en-GB"/>
              <a:t> Interfaces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E420-6279-4E96-BF85-AD1E0AB15089}"/>
              </a:ext>
            </a:extLst>
          </p:cNvPr>
          <p:cNvSpPr txBox="1"/>
          <p:nvPr/>
        </p:nvSpPr>
        <p:spPr>
          <a:xfrm>
            <a:off x="2005782" y="5228664"/>
            <a:ext cx="6897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https://github.com/BHoM/documentation/wiki/IElement-required-extension-methods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68F5B-1B8F-4FA3-B9BE-AB72D2E1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7" y="1044130"/>
            <a:ext cx="6897844" cy="409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8638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9B379-EF81-4F7B-B702-5CAF630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923330"/>
          </a:xfrm>
        </p:spPr>
        <p:txBody>
          <a:bodyPr/>
          <a:lstStyle/>
          <a:p>
            <a:r>
              <a:rPr lang="en-GB" err="1"/>
              <a:t>Analytical_oM</a:t>
            </a:r>
            <a:br>
              <a:rPr lang="en-GB"/>
            </a:br>
            <a:r>
              <a:rPr lang="en-GB" err="1"/>
              <a:t>IElement</a:t>
            </a:r>
            <a:r>
              <a:rPr lang="en-GB"/>
              <a:t> Interfaces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E420-6279-4E96-BF85-AD1E0AB15089}"/>
              </a:ext>
            </a:extLst>
          </p:cNvPr>
          <p:cNvSpPr txBox="1"/>
          <p:nvPr/>
        </p:nvSpPr>
        <p:spPr>
          <a:xfrm>
            <a:off x="2005782" y="5228664"/>
            <a:ext cx="6897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https://github.com/BHoM/documentation/wiki/IElement-required-extension-methods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2FE49-0883-4214-BD79-2EF4B235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7" y="1334159"/>
            <a:ext cx="55530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40137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9B379-EF81-4F7B-B702-5CAF630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Dimensional Interfaces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E420-6279-4E96-BF85-AD1E0AB15089}"/>
              </a:ext>
            </a:extLst>
          </p:cNvPr>
          <p:cNvSpPr txBox="1"/>
          <p:nvPr/>
        </p:nvSpPr>
        <p:spPr>
          <a:xfrm>
            <a:off x="2005782" y="5228664"/>
            <a:ext cx="6897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https://github.com/BHoM/documentation/wiki/IElement-required-extension-methods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78401-D4FB-4A4C-A81E-6249DFAC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404"/>
            <a:ext cx="9144000" cy="31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10736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9B379-EF81-4F7B-B702-5CAF630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Dimensional Interfaces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E420-6279-4E96-BF85-AD1E0AB15089}"/>
              </a:ext>
            </a:extLst>
          </p:cNvPr>
          <p:cNvSpPr txBox="1"/>
          <p:nvPr/>
        </p:nvSpPr>
        <p:spPr>
          <a:xfrm>
            <a:off x="2005782" y="5228664"/>
            <a:ext cx="6897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https://github.com/BHoM/documentation/wiki/IElement-required-extension-methods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78401-D4FB-4A4C-A81E-6249DFAC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404"/>
            <a:ext cx="9144000" cy="3100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A35CAB-5F22-464E-92DD-AD1F8EB79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35" t="34033" r="53941" b="56393"/>
          <a:stretch/>
        </p:blipFill>
        <p:spPr>
          <a:xfrm>
            <a:off x="1676398" y="2418450"/>
            <a:ext cx="2852739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4420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9B379-EF81-4F7B-B702-5CAF630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Dimensional Interfaces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E420-6279-4E96-BF85-AD1E0AB15089}"/>
              </a:ext>
            </a:extLst>
          </p:cNvPr>
          <p:cNvSpPr txBox="1"/>
          <p:nvPr/>
        </p:nvSpPr>
        <p:spPr>
          <a:xfrm>
            <a:off x="2005782" y="5228664"/>
            <a:ext cx="6897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https://github.com/BHoM/documentation/wiki/IElement-required-extension-methods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78401-D4FB-4A4C-A81E-6249DFAC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404"/>
            <a:ext cx="9144000" cy="3100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1C0254-A01A-43A1-97B6-DDE91D8BB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47" t="42482" r="56938" b="49255"/>
          <a:stretch/>
        </p:blipFill>
        <p:spPr>
          <a:xfrm>
            <a:off x="1619250" y="3116211"/>
            <a:ext cx="2133600" cy="5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9929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9B379-EF81-4F7B-B702-5CAF630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Dimensional Interfaces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E420-6279-4E96-BF85-AD1E0AB15089}"/>
              </a:ext>
            </a:extLst>
          </p:cNvPr>
          <p:cNvSpPr txBox="1"/>
          <p:nvPr/>
        </p:nvSpPr>
        <p:spPr>
          <a:xfrm>
            <a:off x="2005782" y="5228664"/>
            <a:ext cx="6897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https://github.com/BHoM/documentation/wiki/IElement-required-extension-methods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78401-D4FB-4A4C-A81E-6249DFAC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404"/>
            <a:ext cx="9144000" cy="3100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836CB-098E-466D-A17A-AF26BBF36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35" t="38895" r="46628" b="53069"/>
          <a:stretch/>
        </p:blipFill>
        <p:spPr>
          <a:xfrm>
            <a:off x="3705123" y="2819399"/>
            <a:ext cx="2905432" cy="59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69122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9B379-EF81-4F7B-B702-5CAF630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Dimensional Interfaces</a:t>
            </a:r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E420-6279-4E96-BF85-AD1E0AB15089}"/>
              </a:ext>
            </a:extLst>
          </p:cNvPr>
          <p:cNvSpPr txBox="1"/>
          <p:nvPr/>
        </p:nvSpPr>
        <p:spPr>
          <a:xfrm>
            <a:off x="2005782" y="5228664"/>
            <a:ext cx="6897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https://github.com/BHoM/documentation/wiki/IElement-required-extension-methods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78401-D4FB-4A4C-A81E-6249DFAC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404"/>
            <a:ext cx="9144000" cy="31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462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74DD3A-B725-43EE-875E-86AA4AA3F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effectLst/>
              </a:rPr>
              <a:t>Three reasons:</a:t>
            </a:r>
          </a:p>
          <a:p>
            <a:pPr marL="0" indent="0">
              <a:buNone/>
            </a:pPr>
            <a:r>
              <a:rPr lang="en-GB">
                <a:effectLst/>
              </a:rPr>
              <a:t> </a:t>
            </a:r>
            <a:endParaRPr lang="en-GB"/>
          </a:p>
          <a:p>
            <a:pPr marL="216000" lvl="1" indent="0">
              <a:buNone/>
            </a:pPr>
            <a:r>
              <a:rPr lang="en-GB"/>
              <a:t>A. S</a:t>
            </a:r>
            <a:r>
              <a:rPr lang="en-GB">
                <a:effectLst/>
              </a:rPr>
              <a:t>tandardising engine methods for performing </a:t>
            </a:r>
            <a:r>
              <a:rPr lang="en-GB" b="1">
                <a:effectLst/>
              </a:rPr>
              <a:t>universal</a:t>
            </a:r>
            <a:r>
              <a:rPr lang="en-GB">
                <a:effectLst/>
              </a:rPr>
              <a:t> </a:t>
            </a:r>
            <a:r>
              <a:rPr lang="en-GB" b="1">
                <a:effectLst/>
              </a:rPr>
              <a:t>calculations</a:t>
            </a:r>
            <a:r>
              <a:rPr lang="en-GB">
                <a:effectLst/>
              </a:rPr>
              <a:t> </a:t>
            </a:r>
          </a:p>
          <a:p>
            <a:pPr marL="216000" lvl="1" indent="0">
              <a:buNone/>
            </a:pPr>
            <a:endParaRPr lang="en-GB"/>
          </a:p>
          <a:p>
            <a:pPr marL="216000" lvl="1" indent="0">
              <a:buNone/>
            </a:pPr>
            <a:r>
              <a:rPr lang="en-GB">
                <a:effectLst/>
              </a:rPr>
              <a:t>B. Standardising means for consuming, </a:t>
            </a:r>
            <a:r>
              <a:rPr lang="en-GB" b="1">
                <a:effectLst/>
              </a:rPr>
              <a:t>visualisation</a:t>
            </a:r>
            <a:r>
              <a:rPr lang="en-GB">
                <a:effectLst/>
              </a:rPr>
              <a:t> and </a:t>
            </a:r>
            <a:r>
              <a:rPr lang="en-GB" b="1">
                <a:effectLst/>
              </a:rPr>
              <a:t>reporting</a:t>
            </a:r>
            <a:r>
              <a:rPr lang="en-GB">
                <a:effectLst/>
              </a:rPr>
              <a:t> elements</a:t>
            </a:r>
          </a:p>
          <a:p>
            <a:pPr marL="216000" lvl="1" indent="0">
              <a:buNone/>
            </a:pPr>
            <a:r>
              <a:rPr lang="en-GB">
                <a:effectLst/>
              </a:rPr>
              <a:t> </a:t>
            </a:r>
            <a:endParaRPr lang="en-GB"/>
          </a:p>
          <a:p>
            <a:pPr marL="216000" lvl="1" indent="0">
              <a:buNone/>
            </a:pPr>
            <a:r>
              <a:rPr lang="en-GB">
                <a:effectLst/>
              </a:rPr>
              <a:t>C. Relate multiple representations together, convert and derive relative representations. casting </a:t>
            </a:r>
            <a:r>
              <a:rPr lang="en-GB" b="1">
                <a:effectLst/>
              </a:rPr>
              <a:t>relationships</a:t>
            </a:r>
            <a:r>
              <a:rPr lang="en-GB">
                <a:effectLst/>
              </a:rPr>
              <a:t> across </a:t>
            </a:r>
            <a:r>
              <a:rPr lang="en-GB" b="1">
                <a:effectLst/>
              </a:rPr>
              <a:t>transdisciplinary</a:t>
            </a:r>
            <a:r>
              <a:rPr lang="en-GB">
                <a:effectLst/>
              </a:rPr>
              <a:t> elements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E4275-9DA3-49C3-A5B1-23C11E56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Why all the interfaces on Elements?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026859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A9A18C-021A-46BC-A8B5-78CE467D56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3" r="35693"/>
          <a:stretch/>
        </p:blipFill>
        <p:spPr>
          <a:xfrm>
            <a:off x="2182891" y="1342102"/>
            <a:ext cx="3998834" cy="41879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1E4275-9DA3-49C3-A5B1-23C11E56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Key Interfaces</a:t>
            </a:r>
            <a:br>
              <a:rPr lang="en-GB"/>
            </a:br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6B4E2F-CE6A-4DD7-9FF0-48B1BFF5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2277582" y="892625"/>
            <a:ext cx="502264" cy="420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400C2B-28FE-433A-A56B-4FDCDDB310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 rot="10800000">
            <a:off x="4260095" y="924392"/>
            <a:ext cx="425662" cy="3672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85F8A4-6621-4923-A0E5-9D4DD0E931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4157" y="803465"/>
            <a:ext cx="619212" cy="592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5FE7AD-E537-4B87-9B66-D420DC49D5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0182" y="804090"/>
            <a:ext cx="756867" cy="607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0C8C02-8A11-46BA-BA02-8B08FA30E3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4881" y="946427"/>
            <a:ext cx="351749" cy="3447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D8FDE0-E090-4B27-8072-8576E938D46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3067" y="957122"/>
            <a:ext cx="351749" cy="284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A6E577-B794-4D63-865E-B76726053C7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823" y="805703"/>
            <a:ext cx="514983" cy="556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812DB3-D374-4A6C-A0E0-DF49DE3DF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7835" y="862366"/>
            <a:ext cx="386356" cy="4971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1D81D0-CA1B-4698-BBC8-A916E31A28F8}"/>
              </a:ext>
            </a:extLst>
          </p:cNvPr>
          <p:cNvSpPr txBox="1"/>
          <p:nvPr/>
        </p:nvSpPr>
        <p:spPr>
          <a:xfrm>
            <a:off x="5666769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D32FAA-674A-4BE7-B67D-ABCA346DA33C}"/>
              </a:ext>
            </a:extLst>
          </p:cNvPr>
          <p:cNvSpPr txBox="1"/>
          <p:nvPr/>
        </p:nvSpPr>
        <p:spPr>
          <a:xfrm>
            <a:off x="6005396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AD925-EC4E-4FE6-ABBD-F6B209687A52}"/>
              </a:ext>
            </a:extLst>
          </p:cNvPr>
          <p:cNvSpPr txBox="1"/>
          <p:nvPr/>
        </p:nvSpPr>
        <p:spPr>
          <a:xfrm>
            <a:off x="6269739" y="1751017"/>
            <a:ext cx="28742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Elements, Materials, Results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449C4F-1EE5-47DF-BB05-52613D777184}"/>
              </a:ext>
            </a:extLst>
          </p:cNvPr>
          <p:cNvSpPr txBox="1"/>
          <p:nvPr/>
        </p:nvSpPr>
        <p:spPr>
          <a:xfrm>
            <a:off x="6269738" y="3380572"/>
            <a:ext cx="2626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IGeometry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ICurve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ISurface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DECF9B-1E7E-475B-94EB-1D009DD4F036}"/>
              </a:ext>
            </a:extLst>
          </p:cNvPr>
          <p:cNvSpPr txBox="1"/>
          <p:nvPr/>
        </p:nvSpPr>
        <p:spPr>
          <a:xfrm>
            <a:off x="6258886" y="2188830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IResult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BC4ED0-B8A9-4644-B442-F519824A60C0}"/>
              </a:ext>
            </a:extLst>
          </p:cNvPr>
          <p:cNvSpPr txBox="1"/>
          <p:nvPr/>
        </p:nvSpPr>
        <p:spPr>
          <a:xfrm>
            <a:off x="6269739" y="5224051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IBHoMObject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39B40-2099-49AB-91EA-81AF2486A61C}"/>
              </a:ext>
            </a:extLst>
          </p:cNvPr>
          <p:cNvSpPr txBox="1"/>
          <p:nvPr/>
        </p:nvSpPr>
        <p:spPr>
          <a:xfrm>
            <a:off x="6258886" y="3810362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IElement0D, 1D, 2D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46869F-29CC-4030-A574-84CA5E04CD17}"/>
              </a:ext>
            </a:extLst>
          </p:cNvPr>
          <p:cNvSpPr txBox="1"/>
          <p:nvPr/>
        </p:nvSpPr>
        <p:spPr>
          <a:xfrm>
            <a:off x="6258886" y="2531144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INode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ILink,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IPanel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83661975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A477B-3A3E-42D2-8426-E52C8EE1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 err="1"/>
              <a:t>Quantities_oM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1D28B-AE97-4D33-BEB8-CD58B2BB1C22}"/>
              </a:ext>
            </a:extLst>
          </p:cNvPr>
          <p:cNvSpPr txBox="1"/>
          <p:nvPr/>
        </p:nvSpPr>
        <p:spPr>
          <a:xfrm>
            <a:off x="467547" y="1044491"/>
            <a:ext cx="8676453" cy="46705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[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"Dimensional quantity as defined by the International System of Quantities"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abstract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QuantityAttribute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105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InputClassificationAttribute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05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IImmutable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"Length dimension"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L {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"Mass dimension"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M {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"Time dimension"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T {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"Electric current dimension"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I {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"Temperature dimension"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Θ {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"Amount of substance dimension"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N {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"Luminous intensity dimension"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J {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"SI derived unit symbol"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abstract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SIUnit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03605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2EF32E-FFE9-467D-B122-CC98EE1845A3}"/>
              </a:ext>
            </a:extLst>
          </p:cNvPr>
          <p:cNvGrpSpPr/>
          <p:nvPr/>
        </p:nvGrpSpPr>
        <p:grpSpPr>
          <a:xfrm>
            <a:off x="856841" y="2935644"/>
            <a:ext cx="7092726" cy="1796012"/>
            <a:chOff x="609698" y="3009003"/>
            <a:chExt cx="7751987" cy="1962949"/>
          </a:xfrm>
        </p:grpSpPr>
        <p:pic>
          <p:nvPicPr>
            <p:cNvPr id="27" name="Picture 26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D076309D-2CDD-4CAA-AAFD-DACB678C9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4" t="23000" r="20166" b="21667"/>
            <a:stretch/>
          </p:blipFill>
          <p:spPr>
            <a:xfrm>
              <a:off x="609698" y="3260551"/>
              <a:ext cx="1785880" cy="1617859"/>
            </a:xfrm>
            <a:prstGeom prst="rect">
              <a:avLst/>
            </a:prstGeom>
          </p:spPr>
        </p:pic>
        <p:pic>
          <p:nvPicPr>
            <p:cNvPr id="30" name="Picture 29" descr="Chart, radar chart&#10;&#10;Description automatically generated">
              <a:extLst>
                <a:ext uri="{FF2B5EF4-FFF2-40B4-BE49-F238E27FC236}">
                  <a16:creationId xmlns:a16="http://schemas.microsoft.com/office/drawing/2014/main" id="{C0ABED3B-F79C-49F7-86E9-6D57DE8E6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7" t="23333" r="19833" b="21500"/>
            <a:stretch/>
          </p:blipFill>
          <p:spPr>
            <a:xfrm>
              <a:off x="2572905" y="3217851"/>
              <a:ext cx="1782232" cy="1716854"/>
            </a:xfrm>
            <a:prstGeom prst="rect">
              <a:avLst/>
            </a:prstGeom>
          </p:spPr>
        </p:pic>
        <p:pic>
          <p:nvPicPr>
            <p:cNvPr id="37" name="Picture 36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8166EC8C-6F90-49AD-99A0-8985CAB44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7" t="23167" r="20334" b="21333"/>
            <a:stretch/>
          </p:blipFill>
          <p:spPr>
            <a:xfrm>
              <a:off x="4540465" y="3009003"/>
              <a:ext cx="1903168" cy="1869484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7A1B4EF-DE7B-48E3-8E0A-B70AF34D145C}"/>
                </a:ext>
              </a:extLst>
            </p:cNvPr>
            <p:cNvGrpSpPr/>
            <p:nvPr/>
          </p:nvGrpSpPr>
          <p:grpSpPr>
            <a:xfrm>
              <a:off x="6515000" y="3136880"/>
              <a:ext cx="1846685" cy="1835072"/>
              <a:chOff x="5724525" y="3140896"/>
              <a:chExt cx="2143125" cy="2088330"/>
            </a:xfrm>
          </p:grpSpPr>
          <p:pic>
            <p:nvPicPr>
              <p:cNvPr id="40" name="Picture 39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0D72B676-E020-40D4-9245-854DFF6B3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7" t="22500" r="19167" b="20333"/>
              <a:stretch/>
            </p:blipFill>
            <p:spPr>
              <a:xfrm>
                <a:off x="5724525" y="3140896"/>
                <a:ext cx="2143125" cy="2088330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33617C8-440F-4A8C-A21E-59ACF148E37B}"/>
                  </a:ext>
                </a:extLst>
              </p:cNvPr>
              <p:cNvGrpSpPr/>
              <p:nvPr/>
            </p:nvGrpSpPr>
            <p:grpSpPr>
              <a:xfrm>
                <a:off x="6536531" y="4648200"/>
                <a:ext cx="633413" cy="540544"/>
                <a:chOff x="6536531" y="4648200"/>
                <a:chExt cx="633413" cy="540544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CB6F02E-B49E-495F-8861-BE5CD0C696E8}"/>
                    </a:ext>
                  </a:extLst>
                </p:cNvPr>
                <p:cNvSpPr/>
                <p:nvPr/>
              </p:nvSpPr>
              <p:spPr>
                <a:xfrm>
                  <a:off x="6538913" y="4648200"/>
                  <a:ext cx="631031" cy="533400"/>
                </a:xfrm>
                <a:custGeom>
                  <a:avLst/>
                  <a:gdLst>
                    <a:gd name="connsiteX0" fmla="*/ 0 w 631031"/>
                    <a:gd name="connsiteY0" fmla="*/ 254794 h 533400"/>
                    <a:gd name="connsiteX1" fmla="*/ 442912 w 631031"/>
                    <a:gd name="connsiteY1" fmla="*/ 0 h 533400"/>
                    <a:gd name="connsiteX2" fmla="*/ 631031 w 631031"/>
                    <a:gd name="connsiteY2" fmla="*/ 111919 h 533400"/>
                    <a:gd name="connsiteX3" fmla="*/ 631031 w 631031"/>
                    <a:gd name="connsiteY3" fmla="*/ 280988 h 533400"/>
                    <a:gd name="connsiteX4" fmla="*/ 195262 w 631031"/>
                    <a:gd name="connsiteY4" fmla="*/ 533400 h 533400"/>
                    <a:gd name="connsiteX5" fmla="*/ 195262 w 631031"/>
                    <a:gd name="connsiteY5" fmla="*/ 366713 h 533400"/>
                    <a:gd name="connsiteX6" fmla="*/ 0 w 631031"/>
                    <a:gd name="connsiteY6" fmla="*/ 254794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1031" h="533400">
                      <a:moveTo>
                        <a:pt x="0" y="254794"/>
                      </a:moveTo>
                      <a:lnTo>
                        <a:pt x="442912" y="0"/>
                      </a:lnTo>
                      <a:lnTo>
                        <a:pt x="631031" y="111919"/>
                      </a:lnTo>
                      <a:lnTo>
                        <a:pt x="631031" y="280988"/>
                      </a:lnTo>
                      <a:lnTo>
                        <a:pt x="195262" y="533400"/>
                      </a:lnTo>
                      <a:lnTo>
                        <a:pt x="195262" y="366713"/>
                      </a:lnTo>
                      <a:lnTo>
                        <a:pt x="0" y="25479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3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140AF97-9063-48FA-BAF0-3B664BD943C6}"/>
                    </a:ext>
                  </a:extLst>
                </p:cNvPr>
                <p:cNvSpPr/>
                <p:nvPr/>
              </p:nvSpPr>
              <p:spPr>
                <a:xfrm>
                  <a:off x="6536531" y="4910138"/>
                  <a:ext cx="200025" cy="278606"/>
                </a:xfrm>
                <a:custGeom>
                  <a:avLst/>
                  <a:gdLst>
                    <a:gd name="connsiteX0" fmla="*/ 0 w 200025"/>
                    <a:gd name="connsiteY0" fmla="*/ 0 h 278606"/>
                    <a:gd name="connsiteX1" fmla="*/ 0 w 200025"/>
                    <a:gd name="connsiteY1" fmla="*/ 164306 h 278606"/>
                    <a:gd name="connsiteX2" fmla="*/ 200025 w 200025"/>
                    <a:gd name="connsiteY2" fmla="*/ 278606 h 278606"/>
                    <a:gd name="connsiteX3" fmla="*/ 200025 w 200025"/>
                    <a:gd name="connsiteY3" fmla="*/ 109537 h 278606"/>
                    <a:gd name="connsiteX4" fmla="*/ 0 w 200025"/>
                    <a:gd name="connsiteY4" fmla="*/ 0 h 278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025" h="278606">
                      <a:moveTo>
                        <a:pt x="0" y="0"/>
                      </a:moveTo>
                      <a:lnTo>
                        <a:pt x="0" y="164306"/>
                      </a:lnTo>
                      <a:lnTo>
                        <a:pt x="200025" y="278606"/>
                      </a:lnTo>
                      <a:lnTo>
                        <a:pt x="200025" y="1095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66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C49973C-2EFA-4133-A1DA-C5A5CE5C6132}"/>
                  </a:ext>
                </a:extLst>
              </p:cNvPr>
              <p:cNvGrpSpPr/>
              <p:nvPr/>
            </p:nvGrpSpPr>
            <p:grpSpPr>
              <a:xfrm>
                <a:off x="7269956" y="3507581"/>
                <a:ext cx="557213" cy="588169"/>
                <a:chOff x="7269956" y="3507581"/>
                <a:chExt cx="557213" cy="588169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1E6C16B-2FCC-452E-8F05-3D778F6DFF6E}"/>
                    </a:ext>
                  </a:extLst>
                </p:cNvPr>
                <p:cNvSpPr/>
                <p:nvPr/>
              </p:nvSpPr>
              <p:spPr>
                <a:xfrm>
                  <a:off x="7269956" y="3507581"/>
                  <a:ext cx="557213" cy="588169"/>
                </a:xfrm>
                <a:custGeom>
                  <a:avLst/>
                  <a:gdLst>
                    <a:gd name="connsiteX0" fmla="*/ 21432 w 557213"/>
                    <a:gd name="connsiteY0" fmla="*/ 311944 h 588169"/>
                    <a:gd name="connsiteX1" fmla="*/ 192882 w 557213"/>
                    <a:gd name="connsiteY1" fmla="*/ 214313 h 588169"/>
                    <a:gd name="connsiteX2" fmla="*/ 0 w 557213"/>
                    <a:gd name="connsiteY2" fmla="*/ 97632 h 588169"/>
                    <a:gd name="connsiteX3" fmla="*/ 166688 w 557213"/>
                    <a:gd name="connsiteY3" fmla="*/ 0 h 588169"/>
                    <a:gd name="connsiteX4" fmla="*/ 557213 w 557213"/>
                    <a:gd name="connsiteY4" fmla="*/ 223838 h 588169"/>
                    <a:gd name="connsiteX5" fmla="*/ 557213 w 557213"/>
                    <a:gd name="connsiteY5" fmla="*/ 390525 h 588169"/>
                    <a:gd name="connsiteX6" fmla="*/ 219075 w 557213"/>
                    <a:gd name="connsiteY6" fmla="*/ 588169 h 588169"/>
                    <a:gd name="connsiteX7" fmla="*/ 26194 w 557213"/>
                    <a:gd name="connsiteY7" fmla="*/ 476250 h 588169"/>
                    <a:gd name="connsiteX8" fmla="*/ 21432 w 557213"/>
                    <a:gd name="connsiteY8" fmla="*/ 311944 h 58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7213" h="588169">
                      <a:moveTo>
                        <a:pt x="21432" y="311944"/>
                      </a:moveTo>
                      <a:lnTo>
                        <a:pt x="192882" y="214313"/>
                      </a:lnTo>
                      <a:lnTo>
                        <a:pt x="0" y="97632"/>
                      </a:lnTo>
                      <a:lnTo>
                        <a:pt x="166688" y="0"/>
                      </a:lnTo>
                      <a:lnTo>
                        <a:pt x="557213" y="223838"/>
                      </a:lnTo>
                      <a:lnTo>
                        <a:pt x="557213" y="390525"/>
                      </a:lnTo>
                      <a:lnTo>
                        <a:pt x="219075" y="588169"/>
                      </a:lnTo>
                      <a:lnTo>
                        <a:pt x="26194" y="476250"/>
                      </a:lnTo>
                      <a:lnTo>
                        <a:pt x="21432" y="31194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3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7765057F-A2C3-4D60-83A3-D006388D1695}"/>
                    </a:ext>
                  </a:extLst>
                </p:cNvPr>
                <p:cNvSpPr/>
                <p:nvPr/>
              </p:nvSpPr>
              <p:spPr>
                <a:xfrm>
                  <a:off x="7274719" y="3607594"/>
                  <a:ext cx="190500" cy="190500"/>
                </a:xfrm>
                <a:custGeom>
                  <a:avLst/>
                  <a:gdLst>
                    <a:gd name="connsiteX0" fmla="*/ 0 w 190500"/>
                    <a:gd name="connsiteY0" fmla="*/ 0 h 190500"/>
                    <a:gd name="connsiteX1" fmla="*/ 0 w 190500"/>
                    <a:gd name="connsiteY1" fmla="*/ 159544 h 190500"/>
                    <a:gd name="connsiteX2" fmla="*/ 64294 w 190500"/>
                    <a:gd name="connsiteY2" fmla="*/ 190500 h 190500"/>
                    <a:gd name="connsiteX3" fmla="*/ 180975 w 190500"/>
                    <a:gd name="connsiteY3" fmla="*/ 119062 h 190500"/>
                    <a:gd name="connsiteX4" fmla="*/ 190500 w 190500"/>
                    <a:gd name="connsiteY4" fmla="*/ 116681 h 190500"/>
                    <a:gd name="connsiteX5" fmla="*/ 0 w 190500"/>
                    <a:gd name="connsiteY5" fmla="*/ 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500" h="190500">
                      <a:moveTo>
                        <a:pt x="0" y="0"/>
                      </a:moveTo>
                      <a:lnTo>
                        <a:pt x="0" y="159544"/>
                      </a:lnTo>
                      <a:lnTo>
                        <a:pt x="64294" y="190500"/>
                      </a:lnTo>
                      <a:lnTo>
                        <a:pt x="180975" y="119062"/>
                      </a:lnTo>
                      <a:lnTo>
                        <a:pt x="190500" y="1166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66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93EEC9D-E92D-40C5-B174-15ED4284ACF4}"/>
                    </a:ext>
                  </a:extLst>
                </p:cNvPr>
                <p:cNvSpPr/>
                <p:nvPr/>
              </p:nvSpPr>
              <p:spPr>
                <a:xfrm>
                  <a:off x="7293769" y="3817144"/>
                  <a:ext cx="200025" cy="278606"/>
                </a:xfrm>
                <a:custGeom>
                  <a:avLst/>
                  <a:gdLst>
                    <a:gd name="connsiteX0" fmla="*/ 0 w 200025"/>
                    <a:gd name="connsiteY0" fmla="*/ 0 h 278606"/>
                    <a:gd name="connsiteX1" fmla="*/ 0 w 200025"/>
                    <a:gd name="connsiteY1" fmla="*/ 164306 h 278606"/>
                    <a:gd name="connsiteX2" fmla="*/ 200025 w 200025"/>
                    <a:gd name="connsiteY2" fmla="*/ 278606 h 278606"/>
                    <a:gd name="connsiteX3" fmla="*/ 200025 w 200025"/>
                    <a:gd name="connsiteY3" fmla="*/ 109537 h 278606"/>
                    <a:gd name="connsiteX4" fmla="*/ 0 w 200025"/>
                    <a:gd name="connsiteY4" fmla="*/ 0 h 278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025" h="278606">
                      <a:moveTo>
                        <a:pt x="0" y="0"/>
                      </a:moveTo>
                      <a:lnTo>
                        <a:pt x="0" y="164306"/>
                      </a:lnTo>
                      <a:lnTo>
                        <a:pt x="200025" y="278606"/>
                      </a:lnTo>
                      <a:lnTo>
                        <a:pt x="200025" y="1095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54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</p:grp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CDC24A90-0458-45EA-B6C3-5B04746AE1B1}"/>
                  </a:ext>
                </a:extLst>
              </p:cNvPr>
              <p:cNvSpPr/>
              <p:nvPr/>
            </p:nvSpPr>
            <p:spPr>
              <a:xfrm rot="3446941">
                <a:off x="7169945" y="3964781"/>
                <a:ext cx="121539" cy="104775"/>
              </a:xfrm>
              <a:prstGeom prst="triangl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824DA2-BA9C-4634-8F6D-C7F7BC672E94}"/>
              </a:ext>
            </a:extLst>
          </p:cNvPr>
          <p:cNvGrpSpPr/>
          <p:nvPr/>
        </p:nvGrpSpPr>
        <p:grpSpPr>
          <a:xfrm>
            <a:off x="808231" y="1767762"/>
            <a:ext cx="7141336" cy="1365635"/>
            <a:chOff x="176254" y="2196896"/>
            <a:chExt cx="8672745" cy="1658486"/>
          </a:xfrm>
        </p:grpSpPr>
        <p:pic>
          <p:nvPicPr>
            <p:cNvPr id="32" name="Picture 31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11EB58E-C0CA-44A4-9279-2D1139454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1" r="28871"/>
            <a:stretch/>
          </p:blipFill>
          <p:spPr>
            <a:xfrm>
              <a:off x="1624501" y="2196896"/>
              <a:ext cx="1395593" cy="165848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308D93F1-8DBD-45DF-A4B3-87155247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9" r="27258"/>
            <a:stretch/>
          </p:blipFill>
          <p:spPr>
            <a:xfrm>
              <a:off x="3113339" y="2196896"/>
              <a:ext cx="1458661" cy="1658486"/>
            </a:xfrm>
            <a:prstGeom prst="rect">
              <a:avLst/>
            </a:prstGeom>
          </p:spPr>
        </p:pic>
        <p:pic>
          <p:nvPicPr>
            <p:cNvPr id="6" name="Picture 5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80999090-46D5-487E-8389-869B910CB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4626110" y="2196896"/>
              <a:ext cx="1395593" cy="1658486"/>
            </a:xfrm>
            <a:prstGeom prst="rect">
              <a:avLst/>
            </a:prstGeom>
          </p:spPr>
        </p:pic>
        <p:pic>
          <p:nvPicPr>
            <p:cNvPr id="8" name="Picture 7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CA12F1B-4B15-4B4B-8DCD-8C4E35BE3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4" r="28871"/>
            <a:stretch/>
          </p:blipFill>
          <p:spPr>
            <a:xfrm>
              <a:off x="176254" y="2196896"/>
              <a:ext cx="1379167" cy="1658486"/>
            </a:xfrm>
            <a:prstGeom prst="rect">
              <a:avLst/>
            </a:prstGeom>
          </p:spPr>
        </p:pic>
        <p:pic>
          <p:nvPicPr>
            <p:cNvPr id="10" name="Picture 9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30F7E1C0-42F3-49CB-A79A-D2B1466D2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6021703" y="2196896"/>
              <a:ext cx="1395593" cy="1658486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099789-3670-46CC-8597-6FCB1E108374}"/>
                </a:ext>
              </a:extLst>
            </p:cNvPr>
            <p:cNvSpPr/>
            <p:nvPr/>
          </p:nvSpPr>
          <p:spPr>
            <a:xfrm>
              <a:off x="7585349" y="2377845"/>
              <a:ext cx="1263650" cy="1257300"/>
            </a:xfrm>
            <a:custGeom>
              <a:avLst/>
              <a:gdLst>
                <a:gd name="connsiteX0" fmla="*/ 146050 w 1263650"/>
                <a:gd name="connsiteY0" fmla="*/ 406400 h 1257300"/>
                <a:gd name="connsiteX1" fmla="*/ 152400 w 1263650"/>
                <a:gd name="connsiteY1" fmla="*/ 292100 h 1257300"/>
                <a:gd name="connsiteX2" fmla="*/ 666750 w 1263650"/>
                <a:gd name="connsiteY2" fmla="*/ 0 h 1257300"/>
                <a:gd name="connsiteX3" fmla="*/ 1263650 w 1263650"/>
                <a:gd name="connsiteY3" fmla="*/ 349250 h 1257300"/>
                <a:gd name="connsiteX4" fmla="*/ 1263650 w 1263650"/>
                <a:gd name="connsiteY4" fmla="*/ 863600 h 1257300"/>
                <a:gd name="connsiteX5" fmla="*/ 590550 w 1263650"/>
                <a:gd name="connsiteY5" fmla="*/ 1257300 h 1257300"/>
                <a:gd name="connsiteX6" fmla="*/ 0 w 1263650"/>
                <a:gd name="connsiteY6" fmla="*/ 908050 h 1257300"/>
                <a:gd name="connsiteX7" fmla="*/ 0 w 1263650"/>
                <a:gd name="connsiteY7" fmla="*/ 495300 h 1257300"/>
                <a:gd name="connsiteX8" fmla="*/ 146050 w 1263650"/>
                <a:gd name="connsiteY8" fmla="*/ 4064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3650" h="1257300">
                  <a:moveTo>
                    <a:pt x="146050" y="406400"/>
                  </a:moveTo>
                  <a:lnTo>
                    <a:pt x="152400" y="292100"/>
                  </a:lnTo>
                  <a:lnTo>
                    <a:pt x="666750" y="0"/>
                  </a:lnTo>
                  <a:lnTo>
                    <a:pt x="1263650" y="349250"/>
                  </a:lnTo>
                  <a:lnTo>
                    <a:pt x="1263650" y="863600"/>
                  </a:lnTo>
                  <a:lnTo>
                    <a:pt x="590550" y="1257300"/>
                  </a:lnTo>
                  <a:lnTo>
                    <a:pt x="0" y="908050"/>
                  </a:lnTo>
                  <a:lnTo>
                    <a:pt x="0" y="495300"/>
                  </a:lnTo>
                  <a:lnTo>
                    <a:pt x="146050" y="406400"/>
                  </a:lnTo>
                  <a:close/>
                </a:path>
              </a:pathLst>
            </a:custGeom>
            <a:noFill/>
            <a:ln w="12700">
              <a:solidFill>
                <a:schemeClr val="bg2">
                  <a:lumMod val="6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46050 w 1263650"/>
                        <a:gd name="connsiteY0" fmla="*/ 406400 h 1257300"/>
                        <a:gd name="connsiteX1" fmla="*/ 152400 w 1263650"/>
                        <a:gd name="connsiteY1" fmla="*/ 292100 h 1257300"/>
                        <a:gd name="connsiteX2" fmla="*/ 666750 w 1263650"/>
                        <a:gd name="connsiteY2" fmla="*/ 0 h 1257300"/>
                        <a:gd name="connsiteX3" fmla="*/ 1263650 w 1263650"/>
                        <a:gd name="connsiteY3" fmla="*/ 349250 h 1257300"/>
                        <a:gd name="connsiteX4" fmla="*/ 1263650 w 1263650"/>
                        <a:gd name="connsiteY4" fmla="*/ 863600 h 1257300"/>
                        <a:gd name="connsiteX5" fmla="*/ 940562 w 1263650"/>
                        <a:gd name="connsiteY5" fmla="*/ 1052576 h 1257300"/>
                        <a:gd name="connsiteX6" fmla="*/ 590550 w 1263650"/>
                        <a:gd name="connsiteY6" fmla="*/ 1257300 h 1257300"/>
                        <a:gd name="connsiteX7" fmla="*/ 0 w 1263650"/>
                        <a:gd name="connsiteY7" fmla="*/ 908050 h 1257300"/>
                        <a:gd name="connsiteX8" fmla="*/ 0 w 1263650"/>
                        <a:gd name="connsiteY8" fmla="*/ 495300 h 1257300"/>
                        <a:gd name="connsiteX9" fmla="*/ 146050 w 1263650"/>
                        <a:gd name="connsiteY9" fmla="*/ 406400 h 1257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63650" h="1257300" extrusionOk="0">
                          <a:moveTo>
                            <a:pt x="146050" y="406400"/>
                          </a:moveTo>
                          <a:cubicBezTo>
                            <a:pt x="149377" y="382363"/>
                            <a:pt x="145450" y="320761"/>
                            <a:pt x="152400" y="292100"/>
                          </a:cubicBezTo>
                          <a:cubicBezTo>
                            <a:pt x="373011" y="133135"/>
                            <a:pt x="539944" y="59155"/>
                            <a:pt x="666750" y="0"/>
                          </a:cubicBezTo>
                          <a:cubicBezTo>
                            <a:pt x="950859" y="194158"/>
                            <a:pt x="1052691" y="240503"/>
                            <a:pt x="1263650" y="349250"/>
                          </a:cubicBezTo>
                          <a:cubicBezTo>
                            <a:pt x="1263101" y="463563"/>
                            <a:pt x="1260072" y="656977"/>
                            <a:pt x="1263650" y="863600"/>
                          </a:cubicBezTo>
                          <a:cubicBezTo>
                            <a:pt x="1201233" y="911463"/>
                            <a:pt x="1071921" y="978670"/>
                            <a:pt x="940562" y="1052576"/>
                          </a:cubicBezTo>
                          <a:cubicBezTo>
                            <a:pt x="809203" y="1126482"/>
                            <a:pt x="716849" y="1181852"/>
                            <a:pt x="590550" y="1257300"/>
                          </a:cubicBezTo>
                          <a:cubicBezTo>
                            <a:pt x="388907" y="1149825"/>
                            <a:pt x="257548" y="1060811"/>
                            <a:pt x="0" y="908050"/>
                          </a:cubicBezTo>
                          <a:cubicBezTo>
                            <a:pt x="9901" y="821083"/>
                            <a:pt x="8917" y="653230"/>
                            <a:pt x="0" y="495300"/>
                          </a:cubicBezTo>
                          <a:cubicBezTo>
                            <a:pt x="60178" y="456001"/>
                            <a:pt x="111033" y="428707"/>
                            <a:pt x="146050" y="4064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pic>
        <p:nvPicPr>
          <p:cNvPr id="55" name="Picture 5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DF4B6BC-E56A-4BBE-8EBA-CE93963550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161" r="7845" b="9482"/>
          <a:stretch/>
        </p:blipFill>
        <p:spPr>
          <a:xfrm>
            <a:off x="3874204" y="585146"/>
            <a:ext cx="1395593" cy="137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77BD1-2B3A-49FB-A2D7-2F54645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Multiple Design Representations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4ED1BD-763B-4F4D-83BD-B66904016864}"/>
              </a:ext>
            </a:extLst>
          </p:cNvPr>
          <p:cNvGrpSpPr/>
          <p:nvPr/>
        </p:nvGrpSpPr>
        <p:grpSpPr>
          <a:xfrm>
            <a:off x="350603" y="4466697"/>
            <a:ext cx="8379724" cy="1203065"/>
            <a:chOff x="-1681846" y="2563643"/>
            <a:chExt cx="11438597" cy="1642222"/>
          </a:xfrm>
        </p:grpSpPr>
        <p:pic>
          <p:nvPicPr>
            <p:cNvPr id="34" name="Picture 33" descr="A picture containing company name&#10;&#10;Description automatically generated">
              <a:extLst>
                <a:ext uri="{FF2B5EF4-FFF2-40B4-BE49-F238E27FC236}">
                  <a16:creationId xmlns:a16="http://schemas.microsoft.com/office/drawing/2014/main" id="{CFF985E9-450F-42FB-8615-0A6884FD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818" y="3085598"/>
              <a:ext cx="394840" cy="475536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489E6152-EC52-4D18-9685-9220A9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1361" y="3831780"/>
              <a:ext cx="360000" cy="360000"/>
            </a:xfrm>
            <a:prstGeom prst="rect">
              <a:avLst/>
            </a:prstGeom>
          </p:spPr>
        </p:pic>
        <p:pic>
          <p:nvPicPr>
            <p:cNvPr id="38" name="Picture 37" descr="Logo, company name&#10;&#10;Description automatically generated">
              <a:extLst>
                <a:ext uri="{FF2B5EF4-FFF2-40B4-BE49-F238E27FC236}">
                  <a16:creationId xmlns:a16="http://schemas.microsoft.com/office/drawing/2014/main" id="{CAC54C47-DB8B-4337-B648-3F0B14FF1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488" y="3817677"/>
              <a:ext cx="756003" cy="36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0CBF0C1-5241-4CF4-863D-155365CD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846" y="3279193"/>
              <a:ext cx="839862" cy="419930"/>
            </a:xfrm>
            <a:prstGeom prst="rect">
              <a:avLst/>
            </a:prstGeom>
          </p:spPr>
        </p:pic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5EC8810C-0293-4353-A591-84BEC3E2A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002" y="3022699"/>
              <a:ext cx="541829" cy="59923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9034729-D21C-4850-B20E-3C2DA02F5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243" y="3561134"/>
              <a:ext cx="360000" cy="36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502DABE-1346-4F22-9361-780186B0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067" y="3049838"/>
              <a:ext cx="360000" cy="360000"/>
            </a:xfrm>
            <a:prstGeom prst="rect">
              <a:avLst/>
            </a:prstGeom>
          </p:spPr>
        </p:pic>
        <p:pic>
          <p:nvPicPr>
            <p:cNvPr id="53" name="Picture 52" descr="Icon&#10;&#10;Description automatically generated">
              <a:extLst>
                <a:ext uri="{FF2B5EF4-FFF2-40B4-BE49-F238E27FC236}">
                  <a16:creationId xmlns:a16="http://schemas.microsoft.com/office/drawing/2014/main" id="{6E4D36CF-B9EE-4BCF-8734-F4E58158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818" y="3492034"/>
              <a:ext cx="480000" cy="360000"/>
            </a:xfrm>
            <a:prstGeom prst="rect">
              <a:avLst/>
            </a:prstGeom>
          </p:spPr>
        </p:pic>
        <p:pic>
          <p:nvPicPr>
            <p:cNvPr id="54" name="Picture 53" descr="Logo, company name&#10;&#10;Description automatically generated">
              <a:extLst>
                <a:ext uri="{FF2B5EF4-FFF2-40B4-BE49-F238E27FC236}">
                  <a16:creationId xmlns:a16="http://schemas.microsoft.com/office/drawing/2014/main" id="{BB5B97DC-A2F0-4B76-B6E6-616344A7E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876" y="3672569"/>
              <a:ext cx="411604" cy="53329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50C676-4D44-4A6D-B7F3-BF022875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70" y="3603476"/>
              <a:ext cx="584011" cy="584011"/>
            </a:xfrm>
            <a:prstGeom prst="rect">
              <a:avLst/>
            </a:prstGeom>
          </p:spPr>
        </p:pic>
        <p:pic>
          <p:nvPicPr>
            <p:cNvPr id="57" name="Picture 5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564666B-6E17-4B10-8F8A-600189AC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425" y="2587673"/>
              <a:ext cx="360000" cy="360000"/>
            </a:xfrm>
            <a:prstGeom prst="rect">
              <a:avLst/>
            </a:prstGeom>
          </p:spPr>
        </p:pic>
        <p:pic>
          <p:nvPicPr>
            <p:cNvPr id="58" name="Picture 5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1CEB6C4D-3337-4776-BE7F-5B73F39B1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996" y="3635918"/>
              <a:ext cx="488304" cy="533723"/>
            </a:xfrm>
            <a:prstGeom prst="rect">
              <a:avLst/>
            </a:prstGeom>
          </p:spPr>
        </p:pic>
        <p:pic>
          <p:nvPicPr>
            <p:cNvPr id="59" name="Picture 58" descr="Logo, company name&#10;&#10;Description automatically generated">
              <a:extLst>
                <a:ext uri="{FF2B5EF4-FFF2-40B4-BE49-F238E27FC236}">
                  <a16:creationId xmlns:a16="http://schemas.microsoft.com/office/drawing/2014/main" id="{91C0BF60-5B0E-4E4E-A37F-F9EF605D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259" y="3435433"/>
              <a:ext cx="602693" cy="602693"/>
            </a:xfrm>
            <a:prstGeom prst="rect">
              <a:avLst/>
            </a:prstGeom>
          </p:spPr>
        </p:pic>
        <p:pic>
          <p:nvPicPr>
            <p:cNvPr id="60" name="Picture 59" descr="Diagram&#10;&#10;Description automatically generated">
              <a:extLst>
                <a:ext uri="{FF2B5EF4-FFF2-40B4-BE49-F238E27FC236}">
                  <a16:creationId xmlns:a16="http://schemas.microsoft.com/office/drawing/2014/main" id="{26584042-9EA2-450F-95A3-5AC2AA13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876" y="2640447"/>
              <a:ext cx="512459" cy="512459"/>
            </a:xfrm>
            <a:prstGeom prst="rect">
              <a:avLst/>
            </a:prstGeom>
          </p:spPr>
        </p:pic>
        <p:pic>
          <p:nvPicPr>
            <p:cNvPr id="61" name="Picture 60" descr="Icon&#10;&#10;Description automatically generated">
              <a:extLst>
                <a:ext uri="{FF2B5EF4-FFF2-40B4-BE49-F238E27FC236}">
                  <a16:creationId xmlns:a16="http://schemas.microsoft.com/office/drawing/2014/main" id="{799C60F8-AAAF-46D9-8C34-1D7F8395A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495" y="3182476"/>
              <a:ext cx="533296" cy="533296"/>
            </a:xfrm>
            <a:prstGeom prst="rect">
              <a:avLst/>
            </a:prstGeom>
          </p:spPr>
        </p:pic>
        <p:pic>
          <p:nvPicPr>
            <p:cNvPr id="62" name="Picture 61" descr="A picture containing tool&#10;&#10;Description automatically generated">
              <a:extLst>
                <a:ext uri="{FF2B5EF4-FFF2-40B4-BE49-F238E27FC236}">
                  <a16:creationId xmlns:a16="http://schemas.microsoft.com/office/drawing/2014/main" id="{2B0B29E1-4461-4240-A7FA-B14E2ED4F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829" y="2825467"/>
              <a:ext cx="520263" cy="520263"/>
            </a:xfrm>
            <a:prstGeom prst="rect">
              <a:avLst/>
            </a:prstGeom>
          </p:spPr>
        </p:pic>
        <p:pic>
          <p:nvPicPr>
            <p:cNvPr id="63" name="Picture 6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A3D1BB34-F5D8-4C0C-AF75-BC41512D3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649" y="3715772"/>
              <a:ext cx="848164" cy="453869"/>
            </a:xfrm>
            <a:prstGeom prst="rect">
              <a:avLst/>
            </a:prstGeom>
          </p:spPr>
        </p:pic>
        <p:pic>
          <p:nvPicPr>
            <p:cNvPr id="64" name="Picture 63" descr="Text, logo&#10;&#10;Description automatically generated">
              <a:extLst>
                <a:ext uri="{FF2B5EF4-FFF2-40B4-BE49-F238E27FC236}">
                  <a16:creationId xmlns:a16="http://schemas.microsoft.com/office/drawing/2014/main" id="{86695570-C967-43DD-820D-831BC62D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192" y="2623688"/>
              <a:ext cx="1157090" cy="323985"/>
            </a:xfrm>
            <a:prstGeom prst="rect">
              <a:avLst/>
            </a:prstGeom>
          </p:spPr>
        </p:pic>
        <p:pic>
          <p:nvPicPr>
            <p:cNvPr id="65" name="Picture 64" descr="Icon&#10;&#10;Description automatically generated">
              <a:extLst>
                <a:ext uri="{FF2B5EF4-FFF2-40B4-BE49-F238E27FC236}">
                  <a16:creationId xmlns:a16="http://schemas.microsoft.com/office/drawing/2014/main" id="{965E1A31-EC12-4B64-9B7B-2F621559D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1827" y="2729184"/>
              <a:ext cx="294610" cy="3600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2C69E26-D68F-432E-A925-32588999C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96" y="2710589"/>
              <a:ext cx="951349" cy="237084"/>
            </a:xfrm>
            <a:prstGeom prst="rect">
              <a:avLst/>
            </a:prstGeom>
          </p:spPr>
        </p:pic>
        <p:pic>
          <p:nvPicPr>
            <p:cNvPr id="72" name="Picture 71" descr="Logo&#10;&#10;Description automatically generated">
              <a:extLst>
                <a:ext uri="{FF2B5EF4-FFF2-40B4-BE49-F238E27FC236}">
                  <a16:creationId xmlns:a16="http://schemas.microsoft.com/office/drawing/2014/main" id="{0C7AC09F-C2F8-4EB8-9C2D-77DA8321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21631" y="3180963"/>
              <a:ext cx="650817" cy="650817"/>
            </a:xfrm>
            <a:prstGeom prst="rect">
              <a:avLst/>
            </a:prstGeom>
          </p:spPr>
        </p:pic>
        <p:pic>
          <p:nvPicPr>
            <p:cNvPr id="73" name="Picture 72" descr="Icon&#10;&#10;Description automatically generated">
              <a:extLst>
                <a:ext uri="{FF2B5EF4-FFF2-40B4-BE49-F238E27FC236}">
                  <a16:creationId xmlns:a16="http://schemas.microsoft.com/office/drawing/2014/main" id="{8E27C2B5-F744-4E92-9066-FE505BC5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523" y="3058273"/>
              <a:ext cx="360000" cy="360000"/>
            </a:xfrm>
            <a:prstGeom prst="rect">
              <a:avLst/>
            </a:prstGeom>
          </p:spPr>
        </p:pic>
        <p:pic>
          <p:nvPicPr>
            <p:cNvPr id="74" name="Picture 73" descr="Logo, company name&#10;&#10;Description automatically generated">
              <a:extLst>
                <a:ext uri="{FF2B5EF4-FFF2-40B4-BE49-F238E27FC236}">
                  <a16:creationId xmlns:a16="http://schemas.microsoft.com/office/drawing/2014/main" id="{10B2D4B9-FD0F-4D10-8AD4-268F4DA5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523" y="2563643"/>
              <a:ext cx="360000" cy="360000"/>
            </a:xfrm>
            <a:prstGeom prst="rect">
              <a:avLst/>
            </a:prstGeom>
          </p:spPr>
        </p:pic>
        <p:pic>
          <p:nvPicPr>
            <p:cNvPr id="75" name="Picture 74" descr="Logo, company name&#10;&#10;Description automatically generated">
              <a:extLst>
                <a:ext uri="{FF2B5EF4-FFF2-40B4-BE49-F238E27FC236}">
                  <a16:creationId xmlns:a16="http://schemas.microsoft.com/office/drawing/2014/main" id="{97186943-C9FF-4C5E-A772-B032C33AD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1849" y="3608164"/>
              <a:ext cx="698843" cy="520263"/>
            </a:xfrm>
            <a:prstGeom prst="rect">
              <a:avLst/>
            </a:prstGeom>
          </p:spPr>
        </p:pic>
        <p:pic>
          <p:nvPicPr>
            <p:cNvPr id="76" name="Picture 75" descr="Text, whiteboard&#10;&#10;Description automatically generated">
              <a:extLst>
                <a:ext uri="{FF2B5EF4-FFF2-40B4-BE49-F238E27FC236}">
                  <a16:creationId xmlns:a16="http://schemas.microsoft.com/office/drawing/2014/main" id="{882DD083-1CFC-46A9-A672-48F4192F7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882" y="2713226"/>
              <a:ext cx="604786" cy="609092"/>
            </a:xfrm>
            <a:prstGeom prst="rect">
              <a:avLst/>
            </a:prstGeom>
          </p:spPr>
        </p:pic>
        <p:pic>
          <p:nvPicPr>
            <p:cNvPr id="77" name="Picture 7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E0F6DC6-9BEC-45C8-BB1B-E094A62C4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4703" y="2695375"/>
              <a:ext cx="1265811" cy="360000"/>
            </a:xfrm>
            <a:prstGeom prst="rect">
              <a:avLst/>
            </a:prstGeom>
          </p:spPr>
        </p:pic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5FE0969F-F56C-404F-9AFA-A9799AEA8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881" y="3474688"/>
              <a:ext cx="945991" cy="333144"/>
            </a:xfrm>
            <a:prstGeom prst="rect">
              <a:avLst/>
            </a:prstGeom>
          </p:spPr>
        </p:pic>
        <p:pic>
          <p:nvPicPr>
            <p:cNvPr id="81" name="Picture 8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5321CD2-79B1-4A94-B168-BDE951DD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422" y="3493995"/>
              <a:ext cx="349158" cy="360000"/>
            </a:xfrm>
            <a:prstGeom prst="rect">
              <a:avLst/>
            </a:prstGeom>
          </p:spPr>
        </p:pic>
        <p:pic>
          <p:nvPicPr>
            <p:cNvPr id="82" name="Picture 81" descr="A picture containing text, iPod&#10;&#10;Description automatically generated">
              <a:extLst>
                <a:ext uri="{FF2B5EF4-FFF2-40B4-BE49-F238E27FC236}">
                  <a16:creationId xmlns:a16="http://schemas.microsoft.com/office/drawing/2014/main" id="{B89E93F7-E4BF-4065-BED7-49A564B6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6210" y="2695375"/>
              <a:ext cx="378139" cy="475536"/>
            </a:xfrm>
            <a:prstGeom prst="rect">
              <a:avLst/>
            </a:prstGeom>
          </p:spPr>
        </p:pic>
        <p:pic>
          <p:nvPicPr>
            <p:cNvPr id="83" name="Picture 82" descr="Logo&#10;&#10;Description automatically generated">
              <a:extLst>
                <a:ext uri="{FF2B5EF4-FFF2-40B4-BE49-F238E27FC236}">
                  <a16:creationId xmlns:a16="http://schemas.microsoft.com/office/drawing/2014/main" id="{BA5BC393-7D7D-49E9-9642-94C75776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20" y="3125366"/>
              <a:ext cx="548224" cy="360000"/>
            </a:xfrm>
            <a:prstGeom prst="rect">
              <a:avLst/>
            </a:prstGeom>
          </p:spPr>
        </p:pic>
        <p:pic>
          <p:nvPicPr>
            <p:cNvPr id="84" name="Picture 83" descr="A picture containing text, clipart, businesscard&#10;&#10;Description automatically generated">
              <a:extLst>
                <a:ext uri="{FF2B5EF4-FFF2-40B4-BE49-F238E27FC236}">
                  <a16:creationId xmlns:a16="http://schemas.microsoft.com/office/drawing/2014/main" id="{99100CD3-AFBD-4BA5-8148-288EA090A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206" y="2916220"/>
              <a:ext cx="877545" cy="493619"/>
            </a:xfrm>
            <a:prstGeom prst="rect">
              <a:avLst/>
            </a:prstGeom>
          </p:spPr>
        </p:pic>
        <p:pic>
          <p:nvPicPr>
            <p:cNvPr id="85" name="Picture 84" descr="Logo&#10;&#10;Description automatically generated">
              <a:extLst>
                <a:ext uri="{FF2B5EF4-FFF2-40B4-BE49-F238E27FC236}">
                  <a16:creationId xmlns:a16="http://schemas.microsoft.com/office/drawing/2014/main" id="{C96E395E-3FF3-4463-92D7-AE965B2E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223" y="2831469"/>
              <a:ext cx="525047" cy="545611"/>
            </a:xfrm>
            <a:prstGeom prst="rect">
              <a:avLst/>
            </a:prstGeom>
          </p:spPr>
        </p:pic>
      </p:grp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8FEA4241-D84A-4F10-AE2A-4F773085AD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44823" y="181737"/>
            <a:ext cx="1333991" cy="2587179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040ED5A-7BCD-4D58-83F3-840288D32C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5489" y="948831"/>
            <a:ext cx="952296" cy="1339085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2C248436-73D8-413E-B518-1BDFF3374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43425" y="1638941"/>
            <a:ext cx="514398" cy="289462"/>
          </a:xfrm>
          <a:prstGeom prst="bentConnector3">
            <a:avLst>
              <a:gd name="adj1" fmla="val 100366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3F364A3-DFBF-49F4-8B37-92D29C240BFC}"/>
              </a:ext>
            </a:extLst>
          </p:cNvPr>
          <p:cNvCxnSpPr>
            <a:cxnSpLocks/>
          </p:cNvCxnSpPr>
          <p:nvPr/>
        </p:nvCxnSpPr>
        <p:spPr>
          <a:xfrm rot="10800000">
            <a:off x="5068706" y="1114972"/>
            <a:ext cx="1127382" cy="1076447"/>
          </a:xfrm>
          <a:prstGeom prst="bentConnector3">
            <a:avLst>
              <a:gd name="adj1" fmla="val 1842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76D501E-4A95-41ED-8A00-1A0F97C677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73090" y="1533059"/>
            <a:ext cx="456792" cy="465525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DC17C62-180B-4C24-AD28-FF83C8E3E9DA}"/>
              </a:ext>
            </a:extLst>
          </p:cNvPr>
          <p:cNvSpPr/>
          <p:nvPr/>
        </p:nvSpPr>
        <p:spPr>
          <a:xfrm>
            <a:off x="600075" y="1829640"/>
            <a:ext cx="7687084" cy="1243916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FD18004-81EF-4E0B-A589-F2C988EB24BA}"/>
              </a:ext>
            </a:extLst>
          </p:cNvPr>
          <p:cNvCxnSpPr>
            <a:cxnSpLocks/>
          </p:cNvCxnSpPr>
          <p:nvPr/>
        </p:nvCxnSpPr>
        <p:spPr>
          <a:xfrm rot="10800000">
            <a:off x="5073986" y="779003"/>
            <a:ext cx="2552698" cy="1333989"/>
          </a:xfrm>
          <a:prstGeom prst="bentConnector3">
            <a:avLst>
              <a:gd name="adj1" fmla="val 746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8A655CF-E5CD-4024-B8B2-4B2EEC443C71}"/>
              </a:ext>
            </a:extLst>
          </p:cNvPr>
          <p:cNvCxnSpPr/>
          <p:nvPr/>
        </p:nvCxnSpPr>
        <p:spPr>
          <a:xfrm flipV="1">
            <a:off x="1286738" y="2811005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8315769-3422-421E-B4D2-41635E2A7D76}"/>
              </a:ext>
            </a:extLst>
          </p:cNvPr>
          <p:cNvCxnSpPr/>
          <p:nvPr/>
        </p:nvCxnSpPr>
        <p:spPr>
          <a:xfrm flipV="1">
            <a:off x="2533820" y="2917915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4B0914D-03FE-4505-A7DA-0483331296C0}"/>
              </a:ext>
            </a:extLst>
          </p:cNvPr>
          <p:cNvCxnSpPr/>
          <p:nvPr/>
        </p:nvCxnSpPr>
        <p:spPr>
          <a:xfrm flipV="1">
            <a:off x="3802552" y="2909422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8005C6D-DD3C-423B-99F4-5987BD91657C}"/>
              </a:ext>
            </a:extLst>
          </p:cNvPr>
          <p:cNvCxnSpPr/>
          <p:nvPr/>
        </p:nvCxnSpPr>
        <p:spPr>
          <a:xfrm flipV="1">
            <a:off x="5015340" y="293112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2BEE1E8-9443-494E-9453-A0573886C6CB}"/>
              </a:ext>
            </a:extLst>
          </p:cNvPr>
          <p:cNvCxnSpPr/>
          <p:nvPr/>
        </p:nvCxnSpPr>
        <p:spPr>
          <a:xfrm flipV="1">
            <a:off x="6146677" y="293913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52C8A6-5CC1-4DC8-BD45-042FD5119F21}"/>
              </a:ext>
            </a:extLst>
          </p:cNvPr>
          <p:cNvCxnSpPr/>
          <p:nvPr/>
        </p:nvCxnSpPr>
        <p:spPr>
          <a:xfrm flipV="1">
            <a:off x="7447203" y="2907943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8AEDF3-C88F-4147-A39C-4288A3EFE82B}"/>
              </a:ext>
            </a:extLst>
          </p:cNvPr>
          <p:cNvCxnSpPr/>
          <p:nvPr/>
        </p:nvCxnSpPr>
        <p:spPr>
          <a:xfrm flipV="1">
            <a:off x="1302066" y="410667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A98E66-3F6F-43FA-B9D8-80FCA839BABB}"/>
              </a:ext>
            </a:extLst>
          </p:cNvPr>
          <p:cNvCxnSpPr/>
          <p:nvPr/>
        </p:nvCxnSpPr>
        <p:spPr>
          <a:xfrm flipV="1">
            <a:off x="2549148" y="421358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17C68DE-2FFE-47F6-AC80-62FB14A9932B}"/>
              </a:ext>
            </a:extLst>
          </p:cNvPr>
          <p:cNvCxnSpPr/>
          <p:nvPr/>
        </p:nvCxnSpPr>
        <p:spPr>
          <a:xfrm flipV="1">
            <a:off x="3817880" y="4205094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2DAC50-1E10-4FFC-A14A-0042C2FEB5C1}"/>
              </a:ext>
            </a:extLst>
          </p:cNvPr>
          <p:cNvCxnSpPr/>
          <p:nvPr/>
        </p:nvCxnSpPr>
        <p:spPr>
          <a:xfrm flipV="1">
            <a:off x="5030668" y="4226799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7DBE37A-584A-4ED8-8C63-A2E510C93587}"/>
              </a:ext>
            </a:extLst>
          </p:cNvPr>
          <p:cNvCxnSpPr/>
          <p:nvPr/>
        </p:nvCxnSpPr>
        <p:spPr>
          <a:xfrm flipV="1">
            <a:off x="6162005" y="4234809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D331114-19D3-4F22-989E-B14EA80E32B7}"/>
              </a:ext>
            </a:extLst>
          </p:cNvPr>
          <p:cNvCxnSpPr/>
          <p:nvPr/>
        </p:nvCxnSpPr>
        <p:spPr>
          <a:xfrm flipV="1">
            <a:off x="7462531" y="4203615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392027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A477B-3A3E-42D2-8426-E52C8EE1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 err="1"/>
              <a:t>Quantities_oM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1D28B-AE97-4D33-BEB8-CD58B2BB1C22}"/>
              </a:ext>
            </a:extLst>
          </p:cNvPr>
          <p:cNvSpPr txBox="1"/>
          <p:nvPr/>
        </p:nvSpPr>
        <p:spPr>
          <a:xfrm>
            <a:off x="467547" y="1044491"/>
            <a:ext cx="8676453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[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AttributeUsage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AttributeTargets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.Property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Density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QuantityAttribute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 Properties                                ****/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override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M {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override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L {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-3;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override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SIUnit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 =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"kg/m³"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}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561773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A477B-3A3E-42D2-8426-E52C8EE1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 err="1"/>
              <a:t>Quantities_oM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1D28B-AE97-4D33-BEB8-CD58B2BB1C22}"/>
              </a:ext>
            </a:extLst>
          </p:cNvPr>
          <p:cNvSpPr txBox="1"/>
          <p:nvPr/>
        </p:nvSpPr>
        <p:spPr>
          <a:xfrm>
            <a:off x="1" y="1051865"/>
            <a:ext cx="9144000" cy="455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"Structural steel material to be used on structural elements and properties or as a fragment of the physical material."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Steel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BHoMObject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IIsotropic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 Properties                                ****/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"A unique Name is required for some structural packages to create and identify the object."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override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Name {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Density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Density {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Ratio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"Dynamic damping ratio, expressed as a ratio between actual damping and critical damping. For structures, typically taken as 0.02 (i.e. 2%)."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DampingRatio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Ratio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"Ratio between axial and transverse strain. Used together with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YoungsModulus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to derive the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ShearModulus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for isotropic materials."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PoissonsRatio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ThermalExpansionCoefficient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[Description(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"The strain induced in the material per unit change of temperature."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ThermalExpansionCoeff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YoungsModulus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"Modulus of elasticity of the material. Ratio between axial stress and axial strain."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YoungsModulus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Stress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"The stress required for the material to yield."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YieldStress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Stress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"The stress required for the material to fail."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UltimateStress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{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set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787752218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A477B-3A3E-42D2-8426-E52C8EE1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 err="1"/>
              <a:t>Quantities_oM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6A453-0BFF-4FCF-AB12-A5BCF3879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6" t="55086" r="80807" b="6705"/>
          <a:stretch/>
        </p:blipFill>
        <p:spPr>
          <a:xfrm>
            <a:off x="1253613" y="787765"/>
            <a:ext cx="5420032" cy="41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0571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A9A18C-021A-46BC-A8B5-78CE467D56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3" r="35693"/>
          <a:stretch/>
        </p:blipFill>
        <p:spPr>
          <a:xfrm>
            <a:off x="2182891" y="1342102"/>
            <a:ext cx="3998834" cy="41879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1E4275-9DA3-49C3-A5B1-23C11E56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Key Interfaces</a:t>
            </a:r>
            <a:br>
              <a:rPr lang="en-GB"/>
            </a:br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6B4E2F-CE6A-4DD7-9FF0-48B1BFF5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2277582" y="892625"/>
            <a:ext cx="502264" cy="420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400C2B-28FE-433A-A56B-4FDCDDB310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 rot="10800000">
            <a:off x="4260095" y="924392"/>
            <a:ext cx="425662" cy="3672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85F8A4-6621-4923-A0E5-9D4DD0E931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4157" y="803465"/>
            <a:ext cx="619212" cy="592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5FE7AD-E537-4B87-9B66-D420DC49D5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0182" y="804090"/>
            <a:ext cx="756867" cy="607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0C8C02-8A11-46BA-BA02-8B08FA30E3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4881" y="946427"/>
            <a:ext cx="351749" cy="3447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D8FDE0-E090-4B27-8072-8576E938D46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3067" y="957122"/>
            <a:ext cx="351749" cy="284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A6E577-B794-4D63-865E-B76726053C7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823" y="805703"/>
            <a:ext cx="514983" cy="556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812DB3-D374-4A6C-A0E0-DF49DE3DF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7835" y="862366"/>
            <a:ext cx="386356" cy="4971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1D81D0-CA1B-4698-BBC8-A916E31A28F8}"/>
              </a:ext>
            </a:extLst>
          </p:cNvPr>
          <p:cNvSpPr txBox="1"/>
          <p:nvPr/>
        </p:nvSpPr>
        <p:spPr>
          <a:xfrm>
            <a:off x="5666769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D32FAA-674A-4BE7-B67D-ABCA346DA33C}"/>
              </a:ext>
            </a:extLst>
          </p:cNvPr>
          <p:cNvSpPr txBox="1"/>
          <p:nvPr/>
        </p:nvSpPr>
        <p:spPr>
          <a:xfrm>
            <a:off x="6005396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AD925-EC4E-4FE6-ABBD-F6B209687A52}"/>
              </a:ext>
            </a:extLst>
          </p:cNvPr>
          <p:cNvSpPr txBox="1"/>
          <p:nvPr/>
        </p:nvSpPr>
        <p:spPr>
          <a:xfrm>
            <a:off x="6269739" y="1751017"/>
            <a:ext cx="28742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Elements, Materials, Results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449C4F-1EE5-47DF-BB05-52613D777184}"/>
              </a:ext>
            </a:extLst>
          </p:cNvPr>
          <p:cNvSpPr txBox="1"/>
          <p:nvPr/>
        </p:nvSpPr>
        <p:spPr>
          <a:xfrm>
            <a:off x="6269738" y="3380572"/>
            <a:ext cx="2626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IGeometry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ICurve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ISurface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DECF9B-1E7E-475B-94EB-1D009DD4F036}"/>
              </a:ext>
            </a:extLst>
          </p:cNvPr>
          <p:cNvSpPr txBox="1"/>
          <p:nvPr/>
        </p:nvSpPr>
        <p:spPr>
          <a:xfrm>
            <a:off x="6258886" y="2188830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IResult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BC4ED0-B8A9-4644-B442-F519824A60C0}"/>
              </a:ext>
            </a:extLst>
          </p:cNvPr>
          <p:cNvSpPr txBox="1"/>
          <p:nvPr/>
        </p:nvSpPr>
        <p:spPr>
          <a:xfrm>
            <a:off x="6269739" y="5224051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IBHoMObject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39B40-2099-49AB-91EA-81AF2486A61C}"/>
              </a:ext>
            </a:extLst>
          </p:cNvPr>
          <p:cNvSpPr txBox="1"/>
          <p:nvPr/>
        </p:nvSpPr>
        <p:spPr>
          <a:xfrm>
            <a:off x="6258886" y="3810362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IElement0D, 1D, 2D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46869F-29CC-4030-A574-84CA5E04CD17}"/>
              </a:ext>
            </a:extLst>
          </p:cNvPr>
          <p:cNvSpPr txBox="1"/>
          <p:nvPr/>
        </p:nvSpPr>
        <p:spPr>
          <a:xfrm>
            <a:off x="6258886" y="2531144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INode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ILink,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IPanel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2200089745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3C33C3-F331-4703-AB75-747EBAFF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7" y="809726"/>
            <a:ext cx="7201614" cy="324453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D731CF-3E11-4FD5-87F3-6DBEE6C6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pPr algn="l"/>
            <a:r>
              <a:rPr lang="en-GB" b="1" i="0" err="1">
                <a:solidFill>
                  <a:srgbClr val="333333"/>
                </a:solidFill>
                <a:effectLst/>
                <a:latin typeface="Zilla Slab"/>
              </a:rPr>
              <a:t>BH.oM.Geometry</a:t>
            </a:r>
            <a:endParaRPr lang="en-GB" b="1" i="0">
              <a:solidFill>
                <a:srgbClr val="333333"/>
              </a:solidFill>
              <a:effectLst/>
              <a:latin typeface="Zilla Slab"/>
            </a:endParaRPr>
          </a:p>
        </p:txBody>
      </p:sp>
    </p:spTree>
    <p:extLst>
      <p:ext uri="{BB962C8B-B14F-4D97-AF65-F5344CB8AC3E}">
        <p14:creationId xmlns:p14="http://schemas.microsoft.com/office/powerpoint/2010/main" val="126553107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731CF-3E11-4FD5-87F3-6DBEE6C6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pPr algn="l"/>
            <a:r>
              <a:rPr lang="en-GB" b="1" i="0" err="1">
                <a:solidFill>
                  <a:srgbClr val="333333"/>
                </a:solidFill>
                <a:effectLst/>
                <a:latin typeface="Zilla Slab"/>
              </a:rPr>
              <a:t>BH.oM.Geometry</a:t>
            </a:r>
            <a:r>
              <a:rPr lang="en-GB" b="1" i="0">
                <a:solidFill>
                  <a:srgbClr val="333333"/>
                </a:solidFill>
                <a:effectLst/>
                <a:latin typeface="Zilla Slab"/>
              </a:rPr>
              <a:t> 0D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398A7-1ACF-47E0-BACC-6EF19888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7" y="809726"/>
            <a:ext cx="7201614" cy="1257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409FF-DB8B-4E1E-8DB0-BC98B4ED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7" y="2067590"/>
            <a:ext cx="7260608" cy="4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68997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731CF-3E11-4FD5-87F3-6DBEE6C6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pPr algn="l"/>
            <a:r>
              <a:rPr lang="en-GB" b="1" i="0" err="1">
                <a:solidFill>
                  <a:srgbClr val="333333"/>
                </a:solidFill>
                <a:effectLst/>
                <a:latin typeface="Zilla Slab"/>
              </a:rPr>
              <a:t>BH.oM.Geometry</a:t>
            </a:r>
            <a:r>
              <a:rPr lang="en-GB" b="1" i="0">
                <a:solidFill>
                  <a:srgbClr val="333333"/>
                </a:solidFill>
                <a:effectLst/>
                <a:latin typeface="Zilla Slab"/>
              </a:rPr>
              <a:t> 1D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81373-443C-4A7F-BE34-B29677BC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7" y="809725"/>
            <a:ext cx="7189358" cy="49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0691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731CF-3E11-4FD5-87F3-6DBEE6C6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pPr algn="l"/>
            <a:r>
              <a:rPr lang="en-GB" b="1" i="0" err="1">
                <a:solidFill>
                  <a:srgbClr val="333333"/>
                </a:solidFill>
                <a:effectLst/>
                <a:latin typeface="Zilla Slab"/>
              </a:rPr>
              <a:t>BH.oM.Geometry</a:t>
            </a:r>
            <a:r>
              <a:rPr lang="en-GB" b="1" i="0">
                <a:solidFill>
                  <a:srgbClr val="333333"/>
                </a:solidFill>
                <a:effectLst/>
                <a:latin typeface="Zilla Slab"/>
              </a:rPr>
              <a:t>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CDD7D-6353-4F5E-9868-4DFF975E5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7" y="809725"/>
            <a:ext cx="7253234" cy="436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49309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731CF-3E11-4FD5-87F3-6DBEE6C6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pPr algn="l"/>
            <a:r>
              <a:rPr lang="en-GB" b="1" i="0" err="1">
                <a:solidFill>
                  <a:srgbClr val="333333"/>
                </a:solidFill>
                <a:effectLst/>
                <a:latin typeface="Zilla Slab"/>
              </a:rPr>
              <a:t>BH.oM.Geometry</a:t>
            </a:r>
            <a:r>
              <a:rPr lang="en-GB" b="1" i="0">
                <a:solidFill>
                  <a:srgbClr val="333333"/>
                </a:solidFill>
                <a:effectLst/>
                <a:latin typeface="Zilla Slab"/>
              </a:rPr>
              <a:t> 3D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1BD97-6946-4B7D-A4ED-B696FDF3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7" y="809726"/>
            <a:ext cx="7190553" cy="22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56809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731CF-3E11-4FD5-87F3-6DBEE6C6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pPr algn="l"/>
            <a:r>
              <a:rPr lang="en-GB" b="1" i="0" err="1">
                <a:solidFill>
                  <a:srgbClr val="333333"/>
                </a:solidFill>
                <a:effectLst/>
                <a:latin typeface="Zilla Slab"/>
              </a:rPr>
              <a:t>BH.oM.Geometry</a:t>
            </a:r>
            <a:r>
              <a:rPr lang="en-GB" b="1" i="0">
                <a:solidFill>
                  <a:srgbClr val="333333"/>
                </a:solidFill>
                <a:effectLst/>
                <a:latin typeface="Zilla Slab"/>
              </a:rPr>
              <a:t> Mesh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70988-BE5B-46A5-8BA1-27CC4FC1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7" y="809726"/>
            <a:ext cx="7186866" cy="18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3951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FE27D6-DFAF-4EBE-87C6-5A212D611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There are many different ways to represent design</a:t>
            </a:r>
          </a:p>
          <a:p>
            <a:r>
              <a:rPr lang="en-GB"/>
              <a:t>An unlimited number!</a:t>
            </a:r>
          </a:p>
          <a:p>
            <a:r>
              <a:rPr lang="en-GB"/>
              <a:t>Each depending on the performative question through which we are assessing the design </a:t>
            </a:r>
          </a:p>
          <a:p>
            <a:endParaRPr lang="en-GB"/>
          </a:p>
          <a:p>
            <a:r>
              <a:rPr lang="en-GB"/>
              <a:t>And yet there is only </a:t>
            </a:r>
            <a:r>
              <a:rPr lang="en-GB" i="1"/>
              <a:t>one</a:t>
            </a:r>
            <a:r>
              <a:rPr lang="en-GB"/>
              <a:t> design (i.e. one physical building is to be built)</a:t>
            </a:r>
          </a:p>
          <a:p>
            <a:r>
              <a:rPr lang="en-GB"/>
              <a:t>So we require a degree of compatibility between these numerous representations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E71A0B-5E58-463E-B5BB-15A7E7DD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Multiple Design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2094-0FD0-4A3B-AB8F-7628BCCC6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745CD-3612-4869-A47A-60441A1959BE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3362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12CF3-0527-466F-B1DE-E2DAEFE3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Results and the </a:t>
            </a:r>
            <a:r>
              <a:rPr lang="en-GB" err="1"/>
              <a:t>IImmutable</a:t>
            </a:r>
            <a:r>
              <a:rPr lang="en-GB"/>
              <a:t>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34334-1A17-4101-A29D-64C4DF1495BB}"/>
              </a:ext>
            </a:extLst>
          </p:cNvPr>
          <p:cNvSpPr txBox="1"/>
          <p:nvPr/>
        </p:nvSpPr>
        <p:spPr>
          <a:xfrm>
            <a:off x="3057317" y="5407223"/>
            <a:ext cx="6086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https://github.com/BHoM/documentation/wiki/The-IImmutable-interface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8F7ED-EB8B-4DEF-8D78-68F5234A54F2}"/>
              </a:ext>
            </a:extLst>
          </p:cNvPr>
          <p:cNvSpPr txBox="1"/>
          <p:nvPr/>
        </p:nvSpPr>
        <p:spPr>
          <a:xfrm>
            <a:off x="143083" y="867519"/>
            <a:ext cx="86764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[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"Base class for all bar result classes. Stores all identifier information and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	     how to sort the results in a collection."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abstract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BarResult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IStructuralResult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IImmutable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289775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12CF3-0527-466F-B1DE-E2DAEFE3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Results and the </a:t>
            </a:r>
            <a:r>
              <a:rPr lang="en-GB" err="1"/>
              <a:t>IImmutable</a:t>
            </a:r>
            <a:r>
              <a:rPr lang="en-GB"/>
              <a:t>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34334-1A17-4101-A29D-64C4DF1495BB}"/>
              </a:ext>
            </a:extLst>
          </p:cNvPr>
          <p:cNvSpPr txBox="1"/>
          <p:nvPr/>
        </p:nvSpPr>
        <p:spPr>
          <a:xfrm>
            <a:off x="3057317" y="5407223"/>
            <a:ext cx="6086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2"/>
              </a:rPr>
              <a:t>https://github.com/BHoM/documentation/wiki/The-IImmutable-interface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8F7ED-EB8B-4DEF-8D78-68F5234A54F2}"/>
              </a:ext>
            </a:extLst>
          </p:cNvPr>
          <p:cNvSpPr txBox="1"/>
          <p:nvPr/>
        </p:nvSpPr>
        <p:spPr>
          <a:xfrm>
            <a:off x="143083" y="867519"/>
            <a:ext cx="8676453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"Resulting section forces in local coordinates along the bar."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class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BarForce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: </a:t>
            </a:r>
            <a:r>
              <a:rPr kumimoji="0" lang="en-GB" sz="1000" b="0" i="0" u="none" strike="noStrike" kern="1200" cap="none" spc="0" normalizeH="0" baseline="0" noProof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BarResult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2B91A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 Properties                                ****/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/***************************************************/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Force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"Axial force along the local x-axis. Positive for tension, negative for compression."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FX {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Force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"Shear force along the local y-axis. Generally minor axis shear force."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FY {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Force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"Shear force along the local z-axis. Generally major axis shear force."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FZ {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Moment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"Torsional moment."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MX {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Moment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"Bending moment about the local y-axis. Generally major axis bending moment."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MY {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Moment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[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Description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"Bending moment about the local z-axis. Generally minor axis bending moment."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virtual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double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MZ { 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get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; }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250398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A9A18C-021A-46BC-A8B5-78CE467D56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3" r="35693"/>
          <a:stretch/>
        </p:blipFill>
        <p:spPr>
          <a:xfrm>
            <a:off x="2182891" y="1342102"/>
            <a:ext cx="3998834" cy="41879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1E4275-9DA3-49C3-A5B1-23C11E56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Key Interfaces</a:t>
            </a:r>
            <a:br>
              <a:rPr lang="en-GB"/>
            </a:br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6B4E2F-CE6A-4DD7-9FF0-48B1BFF5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2277582" y="892625"/>
            <a:ext cx="502264" cy="420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400C2B-28FE-433A-A56B-4FDCDDB310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 rot="10800000">
            <a:off x="4260095" y="924392"/>
            <a:ext cx="425662" cy="3672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85F8A4-6621-4923-A0E5-9D4DD0E931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4157" y="803465"/>
            <a:ext cx="619212" cy="592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5FE7AD-E537-4B87-9B66-D420DC49D5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0182" y="804090"/>
            <a:ext cx="756867" cy="607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0C8C02-8A11-46BA-BA02-8B08FA30E3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4881" y="946427"/>
            <a:ext cx="351749" cy="3447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D8FDE0-E090-4B27-8072-8576E938D46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3067" y="957122"/>
            <a:ext cx="351749" cy="284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A6E577-B794-4D63-865E-B76726053C7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823" y="805703"/>
            <a:ext cx="514983" cy="556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812DB3-D374-4A6C-A0E0-DF49DE3DF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7835" y="862366"/>
            <a:ext cx="386356" cy="4971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1D81D0-CA1B-4698-BBC8-A916E31A28F8}"/>
              </a:ext>
            </a:extLst>
          </p:cNvPr>
          <p:cNvSpPr txBox="1"/>
          <p:nvPr/>
        </p:nvSpPr>
        <p:spPr>
          <a:xfrm>
            <a:off x="5666769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D32FAA-674A-4BE7-B67D-ABCA346DA33C}"/>
              </a:ext>
            </a:extLst>
          </p:cNvPr>
          <p:cNvSpPr txBox="1"/>
          <p:nvPr/>
        </p:nvSpPr>
        <p:spPr>
          <a:xfrm>
            <a:off x="6005396" y="981235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AD925-EC4E-4FE6-ABBD-F6B209687A52}"/>
              </a:ext>
            </a:extLst>
          </p:cNvPr>
          <p:cNvSpPr txBox="1"/>
          <p:nvPr/>
        </p:nvSpPr>
        <p:spPr>
          <a:xfrm>
            <a:off x="6269739" y="1751017"/>
            <a:ext cx="28742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Elements, Materials, Results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449C4F-1EE5-47DF-BB05-52613D777184}"/>
              </a:ext>
            </a:extLst>
          </p:cNvPr>
          <p:cNvSpPr txBox="1"/>
          <p:nvPr/>
        </p:nvSpPr>
        <p:spPr>
          <a:xfrm>
            <a:off x="6269738" y="3380572"/>
            <a:ext cx="2626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IGeometry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ICurve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</a:t>
            </a: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ISurface</a:t>
            </a: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DECF9B-1E7E-475B-94EB-1D009DD4F036}"/>
              </a:ext>
            </a:extLst>
          </p:cNvPr>
          <p:cNvSpPr txBox="1"/>
          <p:nvPr/>
        </p:nvSpPr>
        <p:spPr>
          <a:xfrm>
            <a:off x="6258886" y="2188830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IResult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BC4ED0-B8A9-4644-B442-F519824A60C0}"/>
              </a:ext>
            </a:extLst>
          </p:cNvPr>
          <p:cNvSpPr txBox="1"/>
          <p:nvPr/>
        </p:nvSpPr>
        <p:spPr>
          <a:xfrm>
            <a:off x="6269739" y="5224051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IBHoMObject</a:t>
            </a:r>
            <a:endParaRPr kumimoji="0" lang="en-GB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39B40-2099-49AB-91EA-81AF2486A61C}"/>
              </a:ext>
            </a:extLst>
          </p:cNvPr>
          <p:cNvSpPr txBox="1"/>
          <p:nvPr/>
        </p:nvSpPr>
        <p:spPr>
          <a:xfrm>
            <a:off x="6258886" y="3810362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IElement0D, 1D, 2D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46869F-29CC-4030-A574-84CA5E04CD17}"/>
              </a:ext>
            </a:extLst>
          </p:cNvPr>
          <p:cNvSpPr txBox="1"/>
          <p:nvPr/>
        </p:nvSpPr>
        <p:spPr>
          <a:xfrm>
            <a:off x="6258886" y="2531144"/>
            <a:ext cx="23990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INode</a:t>
            </a:r>
            <a:r>
              <a: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, ILink, </a:t>
            </a:r>
            <a:r>
              <a:rPr kumimoji="0" lang="en-GB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IPanel</a:t>
            </a:r>
            <a:r>
              <a: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829738370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194D0-98C2-4360-BFCE-CAADFE90E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Total number of objects is currently </a:t>
            </a:r>
            <a:r>
              <a:rPr lang="en-GB" b="1"/>
              <a:t>1467</a:t>
            </a:r>
          </a:p>
          <a:p>
            <a:r>
              <a:rPr lang="en-GB"/>
              <a:t>Organised across </a:t>
            </a:r>
            <a:r>
              <a:rPr lang="en-GB" b="1"/>
              <a:t>26</a:t>
            </a:r>
            <a:r>
              <a:rPr lang="en-GB"/>
              <a:t> wide ranging disciplines/namespaces: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E7E1E-FC20-4C67-851E-B06917B0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Common object Model (oM)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6AE9E-D48D-494C-ABBE-EEC0F5D02422}"/>
              </a:ext>
            </a:extLst>
          </p:cNvPr>
          <p:cNvSpPr txBox="1"/>
          <p:nvPr/>
        </p:nvSpPr>
        <p:spPr>
          <a:xfrm>
            <a:off x="1089113" y="2147979"/>
            <a:ext cx="1790700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Acoustic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Analytical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Architecture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Deep Learning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Diffing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Dimensional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Environment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Façade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Geometry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Graphics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Humans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Inspections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D5A96-397C-4E6D-99FF-F7CA05CD506A}"/>
              </a:ext>
            </a:extLst>
          </p:cNvPr>
          <p:cNvSpPr txBox="1"/>
          <p:nvPr/>
        </p:nvSpPr>
        <p:spPr>
          <a:xfrm>
            <a:off x="2858005" y="2147979"/>
            <a:ext cx="1803122" cy="30162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Life Cycle Assessment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Lighting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Physical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Planning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Quantities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Reflection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Security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Spatial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Structure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Test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Versioning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271164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303631-9170-4D54-8C9E-A1CB8B2F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 dirty="0"/>
              <a:t>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4A583-1CCA-4D79-B556-2F2B89823D21}"/>
              </a:ext>
            </a:extLst>
          </p:cNvPr>
          <p:cNvSpPr txBox="1"/>
          <p:nvPr/>
        </p:nvSpPr>
        <p:spPr>
          <a:xfrm>
            <a:off x="3360420" y="1295943"/>
            <a:ext cx="2180084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IElement1D</a:t>
            </a:r>
          </a:p>
          <a:p>
            <a:pPr marL="0" indent="0">
              <a:buNone/>
            </a:pP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BH.oM.MEP.System.WireSegment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BH.oM.MEP.System.Pipe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BH.oM.MEP.System.FlowSystem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BH.oM.MEP.System.Duct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BH.oM.MEP.System.CableTray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BH.oM.Adapters.GSA.Elements.Spacer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BH.oM.Facade.Elements.FrameEdge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BH.oM.Structure.Elements.Edge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BH.oM.Structure.Elements.Bar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BH.oM.MEP.Fixtures.Sprinkler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BH.oM.Environment.Elements.Edge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BH.oM.Physical.Elements.Pile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BH.oM.Physical.Elements.Column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BH.oM.Physical.Elements.Cable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BH.oM.Physical.Elements.Bracing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BH.oM.Physical.Elements.Beam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BH.oM.Spatial.SettingOut.Grid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BH.oM.Geometry.Polyline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BH.oM.Geometry.PolyCurve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BH.oM.Geometry.NurbsCurve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BH.oM.Geometry.Line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BH.oM.Geometry.Ellipse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BH.oM.Geometry.Circle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BH.oM.Geometry.Arc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9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9D3D5-D98D-49B6-B3B0-432E34C1C602}"/>
              </a:ext>
            </a:extLst>
          </p:cNvPr>
          <p:cNvSpPr txBox="1"/>
          <p:nvPr/>
        </p:nvSpPr>
        <p:spPr>
          <a:xfrm>
            <a:off x="5829300" y="1295943"/>
            <a:ext cx="3141886" cy="31854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IElement2D</a:t>
            </a:r>
          </a:p>
          <a:p>
            <a:pPr marL="0" indent="0">
              <a:buNone/>
            </a:pP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BH.oM.Facade.Elements.Panel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BH.oM.Facade.Elements.Opening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BH.oM.Facade.Elements.CurtainWall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BH.oM.Structure.Elements.Panel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BH.oM.Structure.Elements.Opening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BH.oM.Structure.Reinforcement.ReinforcementRegion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BH.oM.Environment.Elements.Zone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BH.oM.Environment.Elements.Space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BH.oM.Environment.Elements.Panel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BH.oM.Environment.Elements.Opening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BH.oM.Physical.Elements.Window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BH.oM.Physical.Elements.Wall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BH.oM.Physical.Elements.Void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BH.oM.Physical.Elements.Roof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BH.oM.Physical.Elements.Floor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BH.oM.Physical.Elements.Door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BH.oM.Architecture.Elements.Room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BH.oM.Architecture.Elements.CeilingTile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BH.oM.Architecture.Elements.Ceiling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BH.oM.Geometry.PlanarSurface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9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C9ACC-A371-4BBD-AADB-77CC4ABACE15}"/>
              </a:ext>
            </a:extLst>
          </p:cNvPr>
          <p:cNvSpPr txBox="1"/>
          <p:nvPr/>
        </p:nvSpPr>
        <p:spPr>
          <a:xfrm>
            <a:off x="467547" y="1304106"/>
            <a:ext cx="2500685" cy="34317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IElement0D</a:t>
            </a:r>
          </a:p>
          <a:p>
            <a:pPr marL="0" indent="0">
              <a:buNone/>
            </a:pP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BH.oM.Security.Elements.CameraDevice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BH.oM.MEP.Equipment.MechanicalEquipment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BH.oM.MEP.Equipment.ElectricalEquipment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BH.oM.MEP.Fixtures.PlumbingFixture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BH.oM.MEP.Fixtures.LightFixture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BH.oM.MEP.Fixtures.FireAlarmDevice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BH.oM.MEP.Fixtures.ElectricalFixture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BH.oM.MEP.Fixtures.AirTerminal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BH.oM.MEP.System.Dampers.Valve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BH.oM.MEP.System.Dampers.VolumeDamper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BH.oM.MEP.System.Dampers.Damper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BH.oM.MEP.System.Fittings.Fitting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BH.oM.MEP.System.Node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BH.oM.Lighting.Analysis.Node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BH.oM.Lighting.Elements.Luminaire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BH.oM.Structure.Elements.Node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BH.oM.Environment.Analysis.Node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BH.oM.Architecture.BuildersWork.Opening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BH.oM.Graphics.RenderPoint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BH.oM.Geometry.Point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962741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2EF32E-FFE9-467D-B122-CC98EE1845A3}"/>
              </a:ext>
            </a:extLst>
          </p:cNvPr>
          <p:cNvGrpSpPr/>
          <p:nvPr/>
        </p:nvGrpSpPr>
        <p:grpSpPr>
          <a:xfrm>
            <a:off x="856841" y="2935644"/>
            <a:ext cx="7092726" cy="1796012"/>
            <a:chOff x="609698" y="3009003"/>
            <a:chExt cx="7751987" cy="1962949"/>
          </a:xfrm>
        </p:grpSpPr>
        <p:pic>
          <p:nvPicPr>
            <p:cNvPr id="27" name="Picture 26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D076309D-2CDD-4CAA-AAFD-DACB678C9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4" t="23000" r="20166" b="21667"/>
            <a:stretch/>
          </p:blipFill>
          <p:spPr>
            <a:xfrm>
              <a:off x="609698" y="3260551"/>
              <a:ext cx="1785880" cy="1617859"/>
            </a:xfrm>
            <a:prstGeom prst="rect">
              <a:avLst/>
            </a:prstGeom>
          </p:spPr>
        </p:pic>
        <p:pic>
          <p:nvPicPr>
            <p:cNvPr id="30" name="Picture 29" descr="Chart, radar chart&#10;&#10;Description automatically generated">
              <a:extLst>
                <a:ext uri="{FF2B5EF4-FFF2-40B4-BE49-F238E27FC236}">
                  <a16:creationId xmlns:a16="http://schemas.microsoft.com/office/drawing/2014/main" id="{C0ABED3B-F79C-49F7-86E9-6D57DE8E6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7" t="23333" r="19833" b="21500"/>
            <a:stretch/>
          </p:blipFill>
          <p:spPr>
            <a:xfrm>
              <a:off x="2572905" y="3217851"/>
              <a:ext cx="1782232" cy="1716854"/>
            </a:xfrm>
            <a:prstGeom prst="rect">
              <a:avLst/>
            </a:prstGeom>
          </p:spPr>
        </p:pic>
        <p:pic>
          <p:nvPicPr>
            <p:cNvPr id="37" name="Picture 36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8166EC8C-6F90-49AD-99A0-8985CAB44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7" t="23167" r="20334" b="21333"/>
            <a:stretch/>
          </p:blipFill>
          <p:spPr>
            <a:xfrm>
              <a:off x="4540465" y="3009003"/>
              <a:ext cx="1903168" cy="1869484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7A1B4EF-DE7B-48E3-8E0A-B70AF34D145C}"/>
                </a:ext>
              </a:extLst>
            </p:cNvPr>
            <p:cNvGrpSpPr/>
            <p:nvPr/>
          </p:nvGrpSpPr>
          <p:grpSpPr>
            <a:xfrm>
              <a:off x="6515000" y="3136880"/>
              <a:ext cx="1846685" cy="1835072"/>
              <a:chOff x="5724525" y="3140896"/>
              <a:chExt cx="2143125" cy="2088330"/>
            </a:xfrm>
          </p:grpSpPr>
          <p:pic>
            <p:nvPicPr>
              <p:cNvPr id="40" name="Picture 39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0D72B676-E020-40D4-9245-854DFF6B3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7" t="22500" r="19167" b="20333"/>
              <a:stretch/>
            </p:blipFill>
            <p:spPr>
              <a:xfrm>
                <a:off x="5724525" y="3140896"/>
                <a:ext cx="2143125" cy="2088330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33617C8-440F-4A8C-A21E-59ACF148E37B}"/>
                  </a:ext>
                </a:extLst>
              </p:cNvPr>
              <p:cNvGrpSpPr/>
              <p:nvPr/>
            </p:nvGrpSpPr>
            <p:grpSpPr>
              <a:xfrm>
                <a:off x="6536531" y="4648200"/>
                <a:ext cx="633413" cy="540544"/>
                <a:chOff x="6536531" y="4648200"/>
                <a:chExt cx="633413" cy="540544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CB6F02E-B49E-495F-8861-BE5CD0C696E8}"/>
                    </a:ext>
                  </a:extLst>
                </p:cNvPr>
                <p:cNvSpPr/>
                <p:nvPr/>
              </p:nvSpPr>
              <p:spPr>
                <a:xfrm>
                  <a:off x="6538913" y="4648200"/>
                  <a:ext cx="631031" cy="533400"/>
                </a:xfrm>
                <a:custGeom>
                  <a:avLst/>
                  <a:gdLst>
                    <a:gd name="connsiteX0" fmla="*/ 0 w 631031"/>
                    <a:gd name="connsiteY0" fmla="*/ 254794 h 533400"/>
                    <a:gd name="connsiteX1" fmla="*/ 442912 w 631031"/>
                    <a:gd name="connsiteY1" fmla="*/ 0 h 533400"/>
                    <a:gd name="connsiteX2" fmla="*/ 631031 w 631031"/>
                    <a:gd name="connsiteY2" fmla="*/ 111919 h 533400"/>
                    <a:gd name="connsiteX3" fmla="*/ 631031 w 631031"/>
                    <a:gd name="connsiteY3" fmla="*/ 280988 h 533400"/>
                    <a:gd name="connsiteX4" fmla="*/ 195262 w 631031"/>
                    <a:gd name="connsiteY4" fmla="*/ 533400 h 533400"/>
                    <a:gd name="connsiteX5" fmla="*/ 195262 w 631031"/>
                    <a:gd name="connsiteY5" fmla="*/ 366713 h 533400"/>
                    <a:gd name="connsiteX6" fmla="*/ 0 w 631031"/>
                    <a:gd name="connsiteY6" fmla="*/ 254794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1031" h="533400">
                      <a:moveTo>
                        <a:pt x="0" y="254794"/>
                      </a:moveTo>
                      <a:lnTo>
                        <a:pt x="442912" y="0"/>
                      </a:lnTo>
                      <a:lnTo>
                        <a:pt x="631031" y="111919"/>
                      </a:lnTo>
                      <a:lnTo>
                        <a:pt x="631031" y="280988"/>
                      </a:lnTo>
                      <a:lnTo>
                        <a:pt x="195262" y="533400"/>
                      </a:lnTo>
                      <a:lnTo>
                        <a:pt x="195262" y="366713"/>
                      </a:lnTo>
                      <a:lnTo>
                        <a:pt x="0" y="25479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3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140AF97-9063-48FA-BAF0-3B664BD943C6}"/>
                    </a:ext>
                  </a:extLst>
                </p:cNvPr>
                <p:cNvSpPr/>
                <p:nvPr/>
              </p:nvSpPr>
              <p:spPr>
                <a:xfrm>
                  <a:off x="6536531" y="4910138"/>
                  <a:ext cx="200025" cy="278606"/>
                </a:xfrm>
                <a:custGeom>
                  <a:avLst/>
                  <a:gdLst>
                    <a:gd name="connsiteX0" fmla="*/ 0 w 200025"/>
                    <a:gd name="connsiteY0" fmla="*/ 0 h 278606"/>
                    <a:gd name="connsiteX1" fmla="*/ 0 w 200025"/>
                    <a:gd name="connsiteY1" fmla="*/ 164306 h 278606"/>
                    <a:gd name="connsiteX2" fmla="*/ 200025 w 200025"/>
                    <a:gd name="connsiteY2" fmla="*/ 278606 h 278606"/>
                    <a:gd name="connsiteX3" fmla="*/ 200025 w 200025"/>
                    <a:gd name="connsiteY3" fmla="*/ 109537 h 278606"/>
                    <a:gd name="connsiteX4" fmla="*/ 0 w 200025"/>
                    <a:gd name="connsiteY4" fmla="*/ 0 h 278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025" h="278606">
                      <a:moveTo>
                        <a:pt x="0" y="0"/>
                      </a:moveTo>
                      <a:lnTo>
                        <a:pt x="0" y="164306"/>
                      </a:lnTo>
                      <a:lnTo>
                        <a:pt x="200025" y="278606"/>
                      </a:lnTo>
                      <a:lnTo>
                        <a:pt x="200025" y="1095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66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C49973C-2EFA-4133-A1DA-C5A5CE5C6132}"/>
                  </a:ext>
                </a:extLst>
              </p:cNvPr>
              <p:cNvGrpSpPr/>
              <p:nvPr/>
            </p:nvGrpSpPr>
            <p:grpSpPr>
              <a:xfrm>
                <a:off x="7269956" y="3507581"/>
                <a:ext cx="557213" cy="588169"/>
                <a:chOff x="7269956" y="3507581"/>
                <a:chExt cx="557213" cy="588169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1E6C16B-2FCC-452E-8F05-3D778F6DFF6E}"/>
                    </a:ext>
                  </a:extLst>
                </p:cNvPr>
                <p:cNvSpPr/>
                <p:nvPr/>
              </p:nvSpPr>
              <p:spPr>
                <a:xfrm>
                  <a:off x="7269956" y="3507581"/>
                  <a:ext cx="557213" cy="588169"/>
                </a:xfrm>
                <a:custGeom>
                  <a:avLst/>
                  <a:gdLst>
                    <a:gd name="connsiteX0" fmla="*/ 21432 w 557213"/>
                    <a:gd name="connsiteY0" fmla="*/ 311944 h 588169"/>
                    <a:gd name="connsiteX1" fmla="*/ 192882 w 557213"/>
                    <a:gd name="connsiteY1" fmla="*/ 214313 h 588169"/>
                    <a:gd name="connsiteX2" fmla="*/ 0 w 557213"/>
                    <a:gd name="connsiteY2" fmla="*/ 97632 h 588169"/>
                    <a:gd name="connsiteX3" fmla="*/ 166688 w 557213"/>
                    <a:gd name="connsiteY3" fmla="*/ 0 h 588169"/>
                    <a:gd name="connsiteX4" fmla="*/ 557213 w 557213"/>
                    <a:gd name="connsiteY4" fmla="*/ 223838 h 588169"/>
                    <a:gd name="connsiteX5" fmla="*/ 557213 w 557213"/>
                    <a:gd name="connsiteY5" fmla="*/ 390525 h 588169"/>
                    <a:gd name="connsiteX6" fmla="*/ 219075 w 557213"/>
                    <a:gd name="connsiteY6" fmla="*/ 588169 h 588169"/>
                    <a:gd name="connsiteX7" fmla="*/ 26194 w 557213"/>
                    <a:gd name="connsiteY7" fmla="*/ 476250 h 588169"/>
                    <a:gd name="connsiteX8" fmla="*/ 21432 w 557213"/>
                    <a:gd name="connsiteY8" fmla="*/ 311944 h 58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7213" h="588169">
                      <a:moveTo>
                        <a:pt x="21432" y="311944"/>
                      </a:moveTo>
                      <a:lnTo>
                        <a:pt x="192882" y="214313"/>
                      </a:lnTo>
                      <a:lnTo>
                        <a:pt x="0" y="97632"/>
                      </a:lnTo>
                      <a:lnTo>
                        <a:pt x="166688" y="0"/>
                      </a:lnTo>
                      <a:lnTo>
                        <a:pt x="557213" y="223838"/>
                      </a:lnTo>
                      <a:lnTo>
                        <a:pt x="557213" y="390525"/>
                      </a:lnTo>
                      <a:lnTo>
                        <a:pt x="219075" y="588169"/>
                      </a:lnTo>
                      <a:lnTo>
                        <a:pt x="26194" y="476250"/>
                      </a:lnTo>
                      <a:lnTo>
                        <a:pt x="21432" y="31194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3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7765057F-A2C3-4D60-83A3-D006388D1695}"/>
                    </a:ext>
                  </a:extLst>
                </p:cNvPr>
                <p:cNvSpPr/>
                <p:nvPr/>
              </p:nvSpPr>
              <p:spPr>
                <a:xfrm>
                  <a:off x="7274719" y="3607594"/>
                  <a:ext cx="190500" cy="190500"/>
                </a:xfrm>
                <a:custGeom>
                  <a:avLst/>
                  <a:gdLst>
                    <a:gd name="connsiteX0" fmla="*/ 0 w 190500"/>
                    <a:gd name="connsiteY0" fmla="*/ 0 h 190500"/>
                    <a:gd name="connsiteX1" fmla="*/ 0 w 190500"/>
                    <a:gd name="connsiteY1" fmla="*/ 159544 h 190500"/>
                    <a:gd name="connsiteX2" fmla="*/ 64294 w 190500"/>
                    <a:gd name="connsiteY2" fmla="*/ 190500 h 190500"/>
                    <a:gd name="connsiteX3" fmla="*/ 180975 w 190500"/>
                    <a:gd name="connsiteY3" fmla="*/ 119062 h 190500"/>
                    <a:gd name="connsiteX4" fmla="*/ 190500 w 190500"/>
                    <a:gd name="connsiteY4" fmla="*/ 116681 h 190500"/>
                    <a:gd name="connsiteX5" fmla="*/ 0 w 190500"/>
                    <a:gd name="connsiteY5" fmla="*/ 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500" h="190500">
                      <a:moveTo>
                        <a:pt x="0" y="0"/>
                      </a:moveTo>
                      <a:lnTo>
                        <a:pt x="0" y="159544"/>
                      </a:lnTo>
                      <a:lnTo>
                        <a:pt x="64294" y="190500"/>
                      </a:lnTo>
                      <a:lnTo>
                        <a:pt x="180975" y="119062"/>
                      </a:lnTo>
                      <a:lnTo>
                        <a:pt x="190500" y="1166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66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93EEC9D-E92D-40C5-B174-15ED4284ACF4}"/>
                    </a:ext>
                  </a:extLst>
                </p:cNvPr>
                <p:cNvSpPr/>
                <p:nvPr/>
              </p:nvSpPr>
              <p:spPr>
                <a:xfrm>
                  <a:off x="7293769" y="3817144"/>
                  <a:ext cx="200025" cy="278606"/>
                </a:xfrm>
                <a:custGeom>
                  <a:avLst/>
                  <a:gdLst>
                    <a:gd name="connsiteX0" fmla="*/ 0 w 200025"/>
                    <a:gd name="connsiteY0" fmla="*/ 0 h 278606"/>
                    <a:gd name="connsiteX1" fmla="*/ 0 w 200025"/>
                    <a:gd name="connsiteY1" fmla="*/ 164306 h 278606"/>
                    <a:gd name="connsiteX2" fmla="*/ 200025 w 200025"/>
                    <a:gd name="connsiteY2" fmla="*/ 278606 h 278606"/>
                    <a:gd name="connsiteX3" fmla="*/ 200025 w 200025"/>
                    <a:gd name="connsiteY3" fmla="*/ 109537 h 278606"/>
                    <a:gd name="connsiteX4" fmla="*/ 0 w 200025"/>
                    <a:gd name="connsiteY4" fmla="*/ 0 h 278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025" h="278606">
                      <a:moveTo>
                        <a:pt x="0" y="0"/>
                      </a:moveTo>
                      <a:lnTo>
                        <a:pt x="0" y="164306"/>
                      </a:lnTo>
                      <a:lnTo>
                        <a:pt x="200025" y="278606"/>
                      </a:lnTo>
                      <a:lnTo>
                        <a:pt x="200025" y="1095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54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endParaRPr>
                </a:p>
              </p:txBody>
            </p:sp>
          </p:grp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CDC24A90-0458-45EA-B6C3-5B04746AE1B1}"/>
                  </a:ext>
                </a:extLst>
              </p:cNvPr>
              <p:cNvSpPr/>
              <p:nvPr/>
            </p:nvSpPr>
            <p:spPr>
              <a:xfrm rot="3446941">
                <a:off x="7169945" y="3964781"/>
                <a:ext cx="121539" cy="104775"/>
              </a:xfrm>
              <a:prstGeom prst="triangl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824DA2-BA9C-4634-8F6D-C7F7BC672E94}"/>
              </a:ext>
            </a:extLst>
          </p:cNvPr>
          <p:cNvGrpSpPr/>
          <p:nvPr/>
        </p:nvGrpSpPr>
        <p:grpSpPr>
          <a:xfrm>
            <a:off x="808231" y="1767762"/>
            <a:ext cx="7141336" cy="1365635"/>
            <a:chOff x="176254" y="2196896"/>
            <a:chExt cx="8672745" cy="1658486"/>
          </a:xfrm>
        </p:grpSpPr>
        <p:pic>
          <p:nvPicPr>
            <p:cNvPr id="32" name="Picture 31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11EB58E-C0CA-44A4-9279-2D1139454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1" r="28871"/>
            <a:stretch/>
          </p:blipFill>
          <p:spPr>
            <a:xfrm>
              <a:off x="1624501" y="2196896"/>
              <a:ext cx="1395593" cy="165848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308D93F1-8DBD-45DF-A4B3-87155247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9" r="27258"/>
            <a:stretch/>
          </p:blipFill>
          <p:spPr>
            <a:xfrm>
              <a:off x="3113339" y="2196896"/>
              <a:ext cx="1458661" cy="1658486"/>
            </a:xfrm>
            <a:prstGeom prst="rect">
              <a:avLst/>
            </a:prstGeom>
          </p:spPr>
        </p:pic>
        <p:pic>
          <p:nvPicPr>
            <p:cNvPr id="6" name="Picture 5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80999090-46D5-487E-8389-869B910CB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4626110" y="2196896"/>
              <a:ext cx="1395593" cy="1658486"/>
            </a:xfrm>
            <a:prstGeom prst="rect">
              <a:avLst/>
            </a:prstGeom>
          </p:spPr>
        </p:pic>
        <p:pic>
          <p:nvPicPr>
            <p:cNvPr id="8" name="Picture 7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CA12F1B-4B15-4B4B-8DCD-8C4E35BE3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4" r="28871"/>
            <a:stretch/>
          </p:blipFill>
          <p:spPr>
            <a:xfrm>
              <a:off x="176254" y="2196896"/>
              <a:ext cx="1379167" cy="1658486"/>
            </a:xfrm>
            <a:prstGeom prst="rect">
              <a:avLst/>
            </a:prstGeom>
          </p:spPr>
        </p:pic>
        <p:pic>
          <p:nvPicPr>
            <p:cNvPr id="10" name="Picture 9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30F7E1C0-42F3-49CB-A79A-D2B1466D2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r="27823"/>
            <a:stretch/>
          </p:blipFill>
          <p:spPr>
            <a:xfrm>
              <a:off x="6021703" y="2196896"/>
              <a:ext cx="1395593" cy="1658486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099789-3670-46CC-8597-6FCB1E108374}"/>
                </a:ext>
              </a:extLst>
            </p:cNvPr>
            <p:cNvSpPr/>
            <p:nvPr/>
          </p:nvSpPr>
          <p:spPr>
            <a:xfrm>
              <a:off x="7585349" y="2377845"/>
              <a:ext cx="1263650" cy="1257300"/>
            </a:xfrm>
            <a:custGeom>
              <a:avLst/>
              <a:gdLst>
                <a:gd name="connsiteX0" fmla="*/ 146050 w 1263650"/>
                <a:gd name="connsiteY0" fmla="*/ 406400 h 1257300"/>
                <a:gd name="connsiteX1" fmla="*/ 152400 w 1263650"/>
                <a:gd name="connsiteY1" fmla="*/ 292100 h 1257300"/>
                <a:gd name="connsiteX2" fmla="*/ 666750 w 1263650"/>
                <a:gd name="connsiteY2" fmla="*/ 0 h 1257300"/>
                <a:gd name="connsiteX3" fmla="*/ 1263650 w 1263650"/>
                <a:gd name="connsiteY3" fmla="*/ 349250 h 1257300"/>
                <a:gd name="connsiteX4" fmla="*/ 1263650 w 1263650"/>
                <a:gd name="connsiteY4" fmla="*/ 863600 h 1257300"/>
                <a:gd name="connsiteX5" fmla="*/ 590550 w 1263650"/>
                <a:gd name="connsiteY5" fmla="*/ 1257300 h 1257300"/>
                <a:gd name="connsiteX6" fmla="*/ 0 w 1263650"/>
                <a:gd name="connsiteY6" fmla="*/ 908050 h 1257300"/>
                <a:gd name="connsiteX7" fmla="*/ 0 w 1263650"/>
                <a:gd name="connsiteY7" fmla="*/ 495300 h 1257300"/>
                <a:gd name="connsiteX8" fmla="*/ 146050 w 1263650"/>
                <a:gd name="connsiteY8" fmla="*/ 4064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3650" h="1257300">
                  <a:moveTo>
                    <a:pt x="146050" y="406400"/>
                  </a:moveTo>
                  <a:lnTo>
                    <a:pt x="152400" y="292100"/>
                  </a:lnTo>
                  <a:lnTo>
                    <a:pt x="666750" y="0"/>
                  </a:lnTo>
                  <a:lnTo>
                    <a:pt x="1263650" y="349250"/>
                  </a:lnTo>
                  <a:lnTo>
                    <a:pt x="1263650" y="863600"/>
                  </a:lnTo>
                  <a:lnTo>
                    <a:pt x="590550" y="1257300"/>
                  </a:lnTo>
                  <a:lnTo>
                    <a:pt x="0" y="908050"/>
                  </a:lnTo>
                  <a:lnTo>
                    <a:pt x="0" y="495300"/>
                  </a:lnTo>
                  <a:lnTo>
                    <a:pt x="146050" y="406400"/>
                  </a:lnTo>
                  <a:close/>
                </a:path>
              </a:pathLst>
            </a:custGeom>
            <a:noFill/>
            <a:ln w="12700">
              <a:solidFill>
                <a:schemeClr val="bg2">
                  <a:lumMod val="6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46050 w 1263650"/>
                        <a:gd name="connsiteY0" fmla="*/ 406400 h 1257300"/>
                        <a:gd name="connsiteX1" fmla="*/ 152400 w 1263650"/>
                        <a:gd name="connsiteY1" fmla="*/ 292100 h 1257300"/>
                        <a:gd name="connsiteX2" fmla="*/ 666750 w 1263650"/>
                        <a:gd name="connsiteY2" fmla="*/ 0 h 1257300"/>
                        <a:gd name="connsiteX3" fmla="*/ 1263650 w 1263650"/>
                        <a:gd name="connsiteY3" fmla="*/ 349250 h 1257300"/>
                        <a:gd name="connsiteX4" fmla="*/ 1263650 w 1263650"/>
                        <a:gd name="connsiteY4" fmla="*/ 863600 h 1257300"/>
                        <a:gd name="connsiteX5" fmla="*/ 940562 w 1263650"/>
                        <a:gd name="connsiteY5" fmla="*/ 1052576 h 1257300"/>
                        <a:gd name="connsiteX6" fmla="*/ 590550 w 1263650"/>
                        <a:gd name="connsiteY6" fmla="*/ 1257300 h 1257300"/>
                        <a:gd name="connsiteX7" fmla="*/ 0 w 1263650"/>
                        <a:gd name="connsiteY7" fmla="*/ 908050 h 1257300"/>
                        <a:gd name="connsiteX8" fmla="*/ 0 w 1263650"/>
                        <a:gd name="connsiteY8" fmla="*/ 495300 h 1257300"/>
                        <a:gd name="connsiteX9" fmla="*/ 146050 w 1263650"/>
                        <a:gd name="connsiteY9" fmla="*/ 406400 h 1257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63650" h="1257300" extrusionOk="0">
                          <a:moveTo>
                            <a:pt x="146050" y="406400"/>
                          </a:moveTo>
                          <a:cubicBezTo>
                            <a:pt x="149377" y="382363"/>
                            <a:pt x="145450" y="320761"/>
                            <a:pt x="152400" y="292100"/>
                          </a:cubicBezTo>
                          <a:cubicBezTo>
                            <a:pt x="373011" y="133135"/>
                            <a:pt x="539944" y="59155"/>
                            <a:pt x="666750" y="0"/>
                          </a:cubicBezTo>
                          <a:cubicBezTo>
                            <a:pt x="950859" y="194158"/>
                            <a:pt x="1052691" y="240503"/>
                            <a:pt x="1263650" y="349250"/>
                          </a:cubicBezTo>
                          <a:cubicBezTo>
                            <a:pt x="1263101" y="463563"/>
                            <a:pt x="1260072" y="656977"/>
                            <a:pt x="1263650" y="863600"/>
                          </a:cubicBezTo>
                          <a:cubicBezTo>
                            <a:pt x="1201233" y="911463"/>
                            <a:pt x="1071921" y="978670"/>
                            <a:pt x="940562" y="1052576"/>
                          </a:cubicBezTo>
                          <a:cubicBezTo>
                            <a:pt x="809203" y="1126482"/>
                            <a:pt x="716849" y="1181852"/>
                            <a:pt x="590550" y="1257300"/>
                          </a:cubicBezTo>
                          <a:cubicBezTo>
                            <a:pt x="388907" y="1149825"/>
                            <a:pt x="257548" y="1060811"/>
                            <a:pt x="0" y="908050"/>
                          </a:cubicBezTo>
                          <a:cubicBezTo>
                            <a:pt x="9901" y="821083"/>
                            <a:pt x="8917" y="653230"/>
                            <a:pt x="0" y="495300"/>
                          </a:cubicBezTo>
                          <a:cubicBezTo>
                            <a:pt x="60178" y="456001"/>
                            <a:pt x="111033" y="428707"/>
                            <a:pt x="146050" y="4064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pic>
        <p:nvPicPr>
          <p:cNvPr id="55" name="Picture 5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DF4B6BC-E56A-4BBE-8EBA-CE93963550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161" r="7845" b="9482"/>
          <a:stretch/>
        </p:blipFill>
        <p:spPr>
          <a:xfrm>
            <a:off x="3874204" y="585146"/>
            <a:ext cx="1395593" cy="137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77BD1-2B3A-49FB-A2D7-2F54645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Objects are not useful in isolation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4ED1BD-763B-4F4D-83BD-B66904016864}"/>
              </a:ext>
            </a:extLst>
          </p:cNvPr>
          <p:cNvGrpSpPr/>
          <p:nvPr/>
        </p:nvGrpSpPr>
        <p:grpSpPr>
          <a:xfrm>
            <a:off x="350603" y="4466697"/>
            <a:ext cx="8379724" cy="1203065"/>
            <a:chOff x="-1681846" y="2563643"/>
            <a:chExt cx="11438597" cy="1642222"/>
          </a:xfrm>
        </p:grpSpPr>
        <p:pic>
          <p:nvPicPr>
            <p:cNvPr id="34" name="Picture 33" descr="A picture containing company name&#10;&#10;Description automatically generated">
              <a:extLst>
                <a:ext uri="{FF2B5EF4-FFF2-40B4-BE49-F238E27FC236}">
                  <a16:creationId xmlns:a16="http://schemas.microsoft.com/office/drawing/2014/main" id="{CFF985E9-450F-42FB-8615-0A6884FD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818" y="3085598"/>
              <a:ext cx="394840" cy="475536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489E6152-EC52-4D18-9685-9220A9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1361" y="3831780"/>
              <a:ext cx="360000" cy="360000"/>
            </a:xfrm>
            <a:prstGeom prst="rect">
              <a:avLst/>
            </a:prstGeom>
          </p:spPr>
        </p:pic>
        <p:pic>
          <p:nvPicPr>
            <p:cNvPr id="38" name="Picture 37" descr="Logo, company name&#10;&#10;Description automatically generated">
              <a:extLst>
                <a:ext uri="{FF2B5EF4-FFF2-40B4-BE49-F238E27FC236}">
                  <a16:creationId xmlns:a16="http://schemas.microsoft.com/office/drawing/2014/main" id="{CAC54C47-DB8B-4337-B648-3F0B14FF1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488" y="3817677"/>
              <a:ext cx="756003" cy="36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0CBF0C1-5241-4CF4-863D-155365CD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846" y="3279193"/>
              <a:ext cx="839862" cy="419930"/>
            </a:xfrm>
            <a:prstGeom prst="rect">
              <a:avLst/>
            </a:prstGeom>
          </p:spPr>
        </p:pic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5EC8810C-0293-4353-A591-84BEC3E2A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002" y="3022699"/>
              <a:ext cx="541829" cy="59923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9034729-D21C-4850-B20E-3C2DA02F5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243" y="3561134"/>
              <a:ext cx="360000" cy="36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502DABE-1346-4F22-9361-780186B0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067" y="3049838"/>
              <a:ext cx="360000" cy="360000"/>
            </a:xfrm>
            <a:prstGeom prst="rect">
              <a:avLst/>
            </a:prstGeom>
          </p:spPr>
        </p:pic>
        <p:pic>
          <p:nvPicPr>
            <p:cNvPr id="53" name="Picture 52" descr="Icon&#10;&#10;Description automatically generated">
              <a:extLst>
                <a:ext uri="{FF2B5EF4-FFF2-40B4-BE49-F238E27FC236}">
                  <a16:creationId xmlns:a16="http://schemas.microsoft.com/office/drawing/2014/main" id="{6E4D36CF-B9EE-4BCF-8734-F4E58158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818" y="3492034"/>
              <a:ext cx="480000" cy="360000"/>
            </a:xfrm>
            <a:prstGeom prst="rect">
              <a:avLst/>
            </a:prstGeom>
          </p:spPr>
        </p:pic>
        <p:pic>
          <p:nvPicPr>
            <p:cNvPr id="54" name="Picture 53" descr="Logo, company name&#10;&#10;Description automatically generated">
              <a:extLst>
                <a:ext uri="{FF2B5EF4-FFF2-40B4-BE49-F238E27FC236}">
                  <a16:creationId xmlns:a16="http://schemas.microsoft.com/office/drawing/2014/main" id="{BB5B97DC-A2F0-4B76-B6E6-616344A7E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876" y="3672569"/>
              <a:ext cx="411604" cy="53329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50C676-4D44-4A6D-B7F3-BF022875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70" y="3603476"/>
              <a:ext cx="584011" cy="584011"/>
            </a:xfrm>
            <a:prstGeom prst="rect">
              <a:avLst/>
            </a:prstGeom>
          </p:spPr>
        </p:pic>
        <p:pic>
          <p:nvPicPr>
            <p:cNvPr id="57" name="Picture 5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564666B-6E17-4B10-8F8A-600189AC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425" y="2587673"/>
              <a:ext cx="360000" cy="360000"/>
            </a:xfrm>
            <a:prstGeom prst="rect">
              <a:avLst/>
            </a:prstGeom>
          </p:spPr>
        </p:pic>
        <p:pic>
          <p:nvPicPr>
            <p:cNvPr id="58" name="Picture 5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1CEB6C4D-3337-4776-BE7F-5B73F39B1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996" y="3635918"/>
              <a:ext cx="488304" cy="533723"/>
            </a:xfrm>
            <a:prstGeom prst="rect">
              <a:avLst/>
            </a:prstGeom>
          </p:spPr>
        </p:pic>
        <p:pic>
          <p:nvPicPr>
            <p:cNvPr id="59" name="Picture 58" descr="Logo, company name&#10;&#10;Description automatically generated">
              <a:extLst>
                <a:ext uri="{FF2B5EF4-FFF2-40B4-BE49-F238E27FC236}">
                  <a16:creationId xmlns:a16="http://schemas.microsoft.com/office/drawing/2014/main" id="{91C0BF60-5B0E-4E4E-A37F-F9EF605D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259" y="3435433"/>
              <a:ext cx="602693" cy="602693"/>
            </a:xfrm>
            <a:prstGeom prst="rect">
              <a:avLst/>
            </a:prstGeom>
          </p:spPr>
        </p:pic>
        <p:pic>
          <p:nvPicPr>
            <p:cNvPr id="60" name="Picture 59" descr="Diagram&#10;&#10;Description automatically generated">
              <a:extLst>
                <a:ext uri="{FF2B5EF4-FFF2-40B4-BE49-F238E27FC236}">
                  <a16:creationId xmlns:a16="http://schemas.microsoft.com/office/drawing/2014/main" id="{26584042-9EA2-450F-95A3-5AC2AA13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876" y="2640447"/>
              <a:ext cx="512459" cy="512459"/>
            </a:xfrm>
            <a:prstGeom prst="rect">
              <a:avLst/>
            </a:prstGeom>
          </p:spPr>
        </p:pic>
        <p:pic>
          <p:nvPicPr>
            <p:cNvPr id="61" name="Picture 60" descr="Icon&#10;&#10;Description automatically generated">
              <a:extLst>
                <a:ext uri="{FF2B5EF4-FFF2-40B4-BE49-F238E27FC236}">
                  <a16:creationId xmlns:a16="http://schemas.microsoft.com/office/drawing/2014/main" id="{799C60F8-AAAF-46D9-8C34-1D7F8395A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495" y="3182476"/>
              <a:ext cx="533296" cy="533296"/>
            </a:xfrm>
            <a:prstGeom prst="rect">
              <a:avLst/>
            </a:prstGeom>
          </p:spPr>
        </p:pic>
        <p:pic>
          <p:nvPicPr>
            <p:cNvPr id="62" name="Picture 61" descr="A picture containing tool&#10;&#10;Description automatically generated">
              <a:extLst>
                <a:ext uri="{FF2B5EF4-FFF2-40B4-BE49-F238E27FC236}">
                  <a16:creationId xmlns:a16="http://schemas.microsoft.com/office/drawing/2014/main" id="{2B0B29E1-4461-4240-A7FA-B14E2ED4F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829" y="2825467"/>
              <a:ext cx="520263" cy="520263"/>
            </a:xfrm>
            <a:prstGeom prst="rect">
              <a:avLst/>
            </a:prstGeom>
          </p:spPr>
        </p:pic>
        <p:pic>
          <p:nvPicPr>
            <p:cNvPr id="63" name="Picture 6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A3D1BB34-F5D8-4C0C-AF75-BC41512D3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649" y="3715772"/>
              <a:ext cx="848164" cy="453869"/>
            </a:xfrm>
            <a:prstGeom prst="rect">
              <a:avLst/>
            </a:prstGeom>
          </p:spPr>
        </p:pic>
        <p:pic>
          <p:nvPicPr>
            <p:cNvPr id="64" name="Picture 63" descr="Text, logo&#10;&#10;Description automatically generated">
              <a:extLst>
                <a:ext uri="{FF2B5EF4-FFF2-40B4-BE49-F238E27FC236}">
                  <a16:creationId xmlns:a16="http://schemas.microsoft.com/office/drawing/2014/main" id="{86695570-C967-43DD-820D-831BC62D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192" y="2623688"/>
              <a:ext cx="1157090" cy="323985"/>
            </a:xfrm>
            <a:prstGeom prst="rect">
              <a:avLst/>
            </a:prstGeom>
          </p:spPr>
        </p:pic>
        <p:pic>
          <p:nvPicPr>
            <p:cNvPr id="65" name="Picture 64" descr="Icon&#10;&#10;Description automatically generated">
              <a:extLst>
                <a:ext uri="{FF2B5EF4-FFF2-40B4-BE49-F238E27FC236}">
                  <a16:creationId xmlns:a16="http://schemas.microsoft.com/office/drawing/2014/main" id="{965E1A31-EC12-4B64-9B7B-2F621559D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1827" y="2729184"/>
              <a:ext cx="294610" cy="3600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2C69E26-D68F-432E-A925-32588999C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96" y="2710589"/>
              <a:ext cx="951349" cy="237084"/>
            </a:xfrm>
            <a:prstGeom prst="rect">
              <a:avLst/>
            </a:prstGeom>
          </p:spPr>
        </p:pic>
        <p:pic>
          <p:nvPicPr>
            <p:cNvPr id="72" name="Picture 71" descr="Logo&#10;&#10;Description automatically generated">
              <a:extLst>
                <a:ext uri="{FF2B5EF4-FFF2-40B4-BE49-F238E27FC236}">
                  <a16:creationId xmlns:a16="http://schemas.microsoft.com/office/drawing/2014/main" id="{0C7AC09F-C2F8-4EB8-9C2D-77DA8321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21631" y="3180963"/>
              <a:ext cx="650817" cy="650817"/>
            </a:xfrm>
            <a:prstGeom prst="rect">
              <a:avLst/>
            </a:prstGeom>
          </p:spPr>
        </p:pic>
        <p:pic>
          <p:nvPicPr>
            <p:cNvPr id="73" name="Picture 72" descr="Icon&#10;&#10;Description automatically generated">
              <a:extLst>
                <a:ext uri="{FF2B5EF4-FFF2-40B4-BE49-F238E27FC236}">
                  <a16:creationId xmlns:a16="http://schemas.microsoft.com/office/drawing/2014/main" id="{8E27C2B5-F744-4E92-9066-FE505BC5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523" y="3058273"/>
              <a:ext cx="360000" cy="360000"/>
            </a:xfrm>
            <a:prstGeom prst="rect">
              <a:avLst/>
            </a:prstGeom>
          </p:spPr>
        </p:pic>
        <p:pic>
          <p:nvPicPr>
            <p:cNvPr id="74" name="Picture 73" descr="Logo, company name&#10;&#10;Description automatically generated">
              <a:extLst>
                <a:ext uri="{FF2B5EF4-FFF2-40B4-BE49-F238E27FC236}">
                  <a16:creationId xmlns:a16="http://schemas.microsoft.com/office/drawing/2014/main" id="{10B2D4B9-FD0F-4D10-8AD4-268F4DA5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523" y="2563643"/>
              <a:ext cx="360000" cy="360000"/>
            </a:xfrm>
            <a:prstGeom prst="rect">
              <a:avLst/>
            </a:prstGeom>
          </p:spPr>
        </p:pic>
        <p:pic>
          <p:nvPicPr>
            <p:cNvPr id="75" name="Picture 74" descr="Logo, company name&#10;&#10;Description automatically generated">
              <a:extLst>
                <a:ext uri="{FF2B5EF4-FFF2-40B4-BE49-F238E27FC236}">
                  <a16:creationId xmlns:a16="http://schemas.microsoft.com/office/drawing/2014/main" id="{97186943-C9FF-4C5E-A772-B032C33AD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1849" y="3608164"/>
              <a:ext cx="698843" cy="520263"/>
            </a:xfrm>
            <a:prstGeom prst="rect">
              <a:avLst/>
            </a:prstGeom>
          </p:spPr>
        </p:pic>
        <p:pic>
          <p:nvPicPr>
            <p:cNvPr id="76" name="Picture 75" descr="Text, whiteboard&#10;&#10;Description automatically generated">
              <a:extLst>
                <a:ext uri="{FF2B5EF4-FFF2-40B4-BE49-F238E27FC236}">
                  <a16:creationId xmlns:a16="http://schemas.microsoft.com/office/drawing/2014/main" id="{882DD083-1CFC-46A9-A672-48F4192F7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882" y="2713226"/>
              <a:ext cx="604786" cy="609092"/>
            </a:xfrm>
            <a:prstGeom prst="rect">
              <a:avLst/>
            </a:prstGeom>
          </p:spPr>
        </p:pic>
        <p:pic>
          <p:nvPicPr>
            <p:cNvPr id="77" name="Picture 7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E0F6DC6-9BEC-45C8-BB1B-E094A62C4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4703" y="2695375"/>
              <a:ext cx="1265811" cy="360000"/>
            </a:xfrm>
            <a:prstGeom prst="rect">
              <a:avLst/>
            </a:prstGeom>
          </p:spPr>
        </p:pic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5FE0969F-F56C-404F-9AFA-A9799AEA8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881" y="3474688"/>
              <a:ext cx="945991" cy="333144"/>
            </a:xfrm>
            <a:prstGeom prst="rect">
              <a:avLst/>
            </a:prstGeom>
          </p:spPr>
        </p:pic>
        <p:pic>
          <p:nvPicPr>
            <p:cNvPr id="81" name="Picture 8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5321CD2-79B1-4A94-B168-BDE951DD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422" y="3493995"/>
              <a:ext cx="349158" cy="360000"/>
            </a:xfrm>
            <a:prstGeom prst="rect">
              <a:avLst/>
            </a:prstGeom>
          </p:spPr>
        </p:pic>
        <p:pic>
          <p:nvPicPr>
            <p:cNvPr id="82" name="Picture 81" descr="A picture containing text, iPod&#10;&#10;Description automatically generated">
              <a:extLst>
                <a:ext uri="{FF2B5EF4-FFF2-40B4-BE49-F238E27FC236}">
                  <a16:creationId xmlns:a16="http://schemas.microsoft.com/office/drawing/2014/main" id="{B89E93F7-E4BF-4065-BED7-49A564B6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6210" y="2695375"/>
              <a:ext cx="378139" cy="475536"/>
            </a:xfrm>
            <a:prstGeom prst="rect">
              <a:avLst/>
            </a:prstGeom>
          </p:spPr>
        </p:pic>
        <p:pic>
          <p:nvPicPr>
            <p:cNvPr id="83" name="Picture 82" descr="Logo&#10;&#10;Description automatically generated">
              <a:extLst>
                <a:ext uri="{FF2B5EF4-FFF2-40B4-BE49-F238E27FC236}">
                  <a16:creationId xmlns:a16="http://schemas.microsoft.com/office/drawing/2014/main" id="{BA5BC393-7D7D-49E9-9642-94C75776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20" y="3125366"/>
              <a:ext cx="548224" cy="360000"/>
            </a:xfrm>
            <a:prstGeom prst="rect">
              <a:avLst/>
            </a:prstGeom>
          </p:spPr>
        </p:pic>
        <p:pic>
          <p:nvPicPr>
            <p:cNvPr id="84" name="Picture 83" descr="A picture containing text, clipart, businesscard&#10;&#10;Description automatically generated">
              <a:extLst>
                <a:ext uri="{FF2B5EF4-FFF2-40B4-BE49-F238E27FC236}">
                  <a16:creationId xmlns:a16="http://schemas.microsoft.com/office/drawing/2014/main" id="{99100CD3-AFBD-4BA5-8148-288EA090A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206" y="2916220"/>
              <a:ext cx="877545" cy="493619"/>
            </a:xfrm>
            <a:prstGeom prst="rect">
              <a:avLst/>
            </a:prstGeom>
          </p:spPr>
        </p:pic>
        <p:pic>
          <p:nvPicPr>
            <p:cNvPr id="85" name="Picture 84" descr="Logo&#10;&#10;Description automatically generated">
              <a:extLst>
                <a:ext uri="{FF2B5EF4-FFF2-40B4-BE49-F238E27FC236}">
                  <a16:creationId xmlns:a16="http://schemas.microsoft.com/office/drawing/2014/main" id="{C96E395E-3FF3-4463-92D7-AE965B2E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223" y="2831469"/>
              <a:ext cx="525047" cy="545611"/>
            </a:xfrm>
            <a:prstGeom prst="rect">
              <a:avLst/>
            </a:prstGeom>
          </p:spPr>
        </p:pic>
      </p:grp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8FEA4241-D84A-4F10-AE2A-4F773085AD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44823" y="181737"/>
            <a:ext cx="1333991" cy="2587179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040ED5A-7BCD-4D58-83F3-840288D32C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5489" y="948831"/>
            <a:ext cx="952296" cy="1339085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2C248436-73D8-413E-B518-1BDFF3374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43425" y="1638941"/>
            <a:ext cx="514398" cy="289462"/>
          </a:xfrm>
          <a:prstGeom prst="bentConnector3">
            <a:avLst>
              <a:gd name="adj1" fmla="val 100366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3F364A3-DFBF-49F4-8B37-92D29C240BFC}"/>
              </a:ext>
            </a:extLst>
          </p:cNvPr>
          <p:cNvCxnSpPr>
            <a:cxnSpLocks/>
          </p:cNvCxnSpPr>
          <p:nvPr/>
        </p:nvCxnSpPr>
        <p:spPr>
          <a:xfrm rot="10800000">
            <a:off x="5068706" y="1114972"/>
            <a:ext cx="1127382" cy="1076447"/>
          </a:xfrm>
          <a:prstGeom prst="bentConnector3">
            <a:avLst>
              <a:gd name="adj1" fmla="val 1842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76D501E-4A95-41ED-8A00-1A0F97C677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73090" y="1533059"/>
            <a:ext cx="456792" cy="465525"/>
          </a:xfrm>
          <a:prstGeom prst="bentConnector2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DC17C62-180B-4C24-AD28-FF83C8E3E9DA}"/>
              </a:ext>
            </a:extLst>
          </p:cNvPr>
          <p:cNvSpPr/>
          <p:nvPr/>
        </p:nvSpPr>
        <p:spPr>
          <a:xfrm>
            <a:off x="600075" y="1829640"/>
            <a:ext cx="7687084" cy="1243916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FD18004-81EF-4E0B-A589-F2C988EB24BA}"/>
              </a:ext>
            </a:extLst>
          </p:cNvPr>
          <p:cNvCxnSpPr>
            <a:cxnSpLocks/>
          </p:cNvCxnSpPr>
          <p:nvPr/>
        </p:nvCxnSpPr>
        <p:spPr>
          <a:xfrm rot="10800000">
            <a:off x="5073986" y="779003"/>
            <a:ext cx="2552698" cy="1333989"/>
          </a:xfrm>
          <a:prstGeom prst="bentConnector3">
            <a:avLst>
              <a:gd name="adj1" fmla="val 746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8A655CF-E5CD-4024-B8B2-4B2EEC443C71}"/>
              </a:ext>
            </a:extLst>
          </p:cNvPr>
          <p:cNvCxnSpPr/>
          <p:nvPr/>
        </p:nvCxnSpPr>
        <p:spPr>
          <a:xfrm flipV="1">
            <a:off x="1286738" y="2811005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8315769-3422-421E-B4D2-41635E2A7D76}"/>
              </a:ext>
            </a:extLst>
          </p:cNvPr>
          <p:cNvCxnSpPr/>
          <p:nvPr/>
        </p:nvCxnSpPr>
        <p:spPr>
          <a:xfrm flipV="1">
            <a:off x="2533820" y="2917915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4B0914D-03FE-4505-A7DA-0483331296C0}"/>
              </a:ext>
            </a:extLst>
          </p:cNvPr>
          <p:cNvCxnSpPr/>
          <p:nvPr/>
        </p:nvCxnSpPr>
        <p:spPr>
          <a:xfrm flipV="1">
            <a:off x="3802552" y="2909422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8005C6D-DD3C-423B-99F4-5987BD91657C}"/>
              </a:ext>
            </a:extLst>
          </p:cNvPr>
          <p:cNvCxnSpPr/>
          <p:nvPr/>
        </p:nvCxnSpPr>
        <p:spPr>
          <a:xfrm flipV="1">
            <a:off x="5015340" y="293112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2BEE1E8-9443-494E-9453-A0573886C6CB}"/>
              </a:ext>
            </a:extLst>
          </p:cNvPr>
          <p:cNvCxnSpPr/>
          <p:nvPr/>
        </p:nvCxnSpPr>
        <p:spPr>
          <a:xfrm flipV="1">
            <a:off x="6146677" y="293913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52C8A6-5CC1-4DC8-BD45-042FD5119F21}"/>
              </a:ext>
            </a:extLst>
          </p:cNvPr>
          <p:cNvCxnSpPr/>
          <p:nvPr/>
        </p:nvCxnSpPr>
        <p:spPr>
          <a:xfrm flipV="1">
            <a:off x="7447203" y="2907943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8AEDF3-C88F-4147-A39C-4288A3EFE82B}"/>
              </a:ext>
            </a:extLst>
          </p:cNvPr>
          <p:cNvCxnSpPr/>
          <p:nvPr/>
        </p:nvCxnSpPr>
        <p:spPr>
          <a:xfrm flipV="1">
            <a:off x="1302066" y="410667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A98E66-3F6F-43FA-B9D8-80FCA839BABB}"/>
              </a:ext>
            </a:extLst>
          </p:cNvPr>
          <p:cNvCxnSpPr/>
          <p:nvPr/>
        </p:nvCxnSpPr>
        <p:spPr>
          <a:xfrm flipV="1">
            <a:off x="2549148" y="4213587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17C68DE-2FFE-47F6-AC80-62FB14A9932B}"/>
              </a:ext>
            </a:extLst>
          </p:cNvPr>
          <p:cNvCxnSpPr/>
          <p:nvPr/>
        </p:nvCxnSpPr>
        <p:spPr>
          <a:xfrm flipV="1">
            <a:off x="3817880" y="4205094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2DAC50-1E10-4FFC-A14A-0042C2FEB5C1}"/>
              </a:ext>
            </a:extLst>
          </p:cNvPr>
          <p:cNvCxnSpPr/>
          <p:nvPr/>
        </p:nvCxnSpPr>
        <p:spPr>
          <a:xfrm flipV="1">
            <a:off x="5030668" y="4226799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7DBE37A-584A-4ED8-8C63-A2E510C93587}"/>
              </a:ext>
            </a:extLst>
          </p:cNvPr>
          <p:cNvCxnSpPr/>
          <p:nvPr/>
        </p:nvCxnSpPr>
        <p:spPr>
          <a:xfrm flipV="1">
            <a:off x="6162005" y="4234809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D331114-19D3-4F22-989E-B14EA80E32B7}"/>
              </a:ext>
            </a:extLst>
          </p:cNvPr>
          <p:cNvCxnSpPr/>
          <p:nvPr/>
        </p:nvCxnSpPr>
        <p:spPr>
          <a:xfrm flipV="1">
            <a:off x="7462531" y="4203615"/>
            <a:ext cx="4975" cy="450907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120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C93A1E-8271-49E6-BAEE-2C4211E147BF}"/>
              </a:ext>
            </a:extLst>
          </p:cNvPr>
          <p:cNvGrpSpPr/>
          <p:nvPr/>
        </p:nvGrpSpPr>
        <p:grpSpPr>
          <a:xfrm>
            <a:off x="2590061" y="1322585"/>
            <a:ext cx="4114802" cy="4016072"/>
            <a:chOff x="2257997" y="805599"/>
            <a:chExt cx="4628005" cy="446227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627C0E-34A6-497F-8A49-C820596FAC21}"/>
                </a:ext>
              </a:extLst>
            </p:cNvPr>
            <p:cNvGrpSpPr/>
            <p:nvPr/>
          </p:nvGrpSpPr>
          <p:grpSpPr>
            <a:xfrm>
              <a:off x="2257997" y="805599"/>
              <a:ext cx="4628005" cy="4462275"/>
              <a:chOff x="423446" y="923718"/>
              <a:chExt cx="4337108" cy="4175157"/>
            </a:xfrm>
          </p:grpSpPr>
          <p:pic>
            <p:nvPicPr>
              <p:cNvPr id="28" name="Picture 27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C94943EB-E637-424B-8F35-970E1881B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446" y="923718"/>
                <a:ext cx="4337108" cy="4175157"/>
              </a:xfrm>
              <a:prstGeom prst="rect">
                <a:avLst/>
              </a:prstGeom>
            </p:spPr>
          </p:pic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C118042-0CF5-4C8F-B671-C3BC41C1C85B}"/>
                  </a:ext>
                </a:extLst>
              </p:cNvPr>
              <p:cNvSpPr/>
              <p:nvPr/>
            </p:nvSpPr>
            <p:spPr>
              <a:xfrm>
                <a:off x="982875" y="1322292"/>
                <a:ext cx="3218250" cy="337800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E89DAE2-A2AA-48F3-92C2-48C178D8F94D}"/>
                </a:ext>
              </a:extLst>
            </p:cNvPr>
            <p:cNvSpPr/>
            <p:nvPr/>
          </p:nvSpPr>
          <p:spPr>
            <a:xfrm>
              <a:off x="5891558" y="1895475"/>
              <a:ext cx="264664" cy="257175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3D143B3F-BCF9-4C22-88D9-3601B1D7B876}"/>
              </a:ext>
            </a:extLst>
          </p:cNvPr>
          <p:cNvSpPr txBox="1">
            <a:spLocks/>
          </p:cNvSpPr>
          <p:nvPr/>
        </p:nvSpPr>
        <p:spPr>
          <a:xfrm>
            <a:off x="5820694" y="5030171"/>
            <a:ext cx="3107016" cy="596382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5995" indent="-215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5995" indent="-215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5995" indent="-215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AAE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36 </a:t>
            </a:r>
            <a:r>
              <a: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Open Source Adapters</a:t>
            </a:r>
            <a:r>
              <a:rPr kumimoji="0" lang="en-GB" sz="15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</a:p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AAE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</a:t>
            </a:r>
            <a:r>
              <a:rPr kumimoji="0" lang="en-GB" sz="15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urrently</a:t>
            </a:r>
            <a:r>
              <a:rPr kumimoji="0" lang="en-GB" sz="15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(and growing)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8D95C56-6726-43DB-8273-10935725F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92" y="2714219"/>
            <a:ext cx="1168806" cy="11688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67091E3-4D60-47B4-A747-B928DDD63AA8}"/>
                  </a:ext>
                </a:extLst>
              </p14:cNvPr>
              <p14:cNvContentPartPr/>
              <p14:nvPr/>
            </p14:nvContentPartPr>
            <p14:xfrm>
              <a:off x="5126262" y="3274821"/>
              <a:ext cx="1029960" cy="128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67091E3-4D60-47B4-A747-B928DDD63A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6905" y="3265487"/>
                <a:ext cx="1048673" cy="14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6D6A2F6-58D9-44B3-B68A-458E21A8D271}"/>
                  </a:ext>
                </a:extLst>
              </p14:cNvPr>
              <p14:cNvContentPartPr/>
              <p14:nvPr/>
            </p14:nvContentPartPr>
            <p14:xfrm>
              <a:off x="4907382" y="2319741"/>
              <a:ext cx="811080" cy="750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6D6A2F6-58D9-44B3-B68A-458E21A8D2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8030" y="2310403"/>
                <a:ext cx="829783" cy="769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06194BE-7355-47BA-A6C3-22DA4F565CB6}"/>
                  </a:ext>
                </a:extLst>
              </p14:cNvPr>
              <p14:cNvContentPartPr/>
              <p14:nvPr/>
            </p14:nvContentPartPr>
            <p14:xfrm>
              <a:off x="4939422" y="3583701"/>
              <a:ext cx="727200" cy="682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06194BE-7355-47BA-A6C3-22DA4F565C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0076" y="3574356"/>
                <a:ext cx="745892" cy="701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06DC724-81C6-4BDF-8504-3DAFBB13007F}"/>
                  </a:ext>
                </a:extLst>
              </p14:cNvPr>
              <p14:cNvContentPartPr/>
              <p14:nvPr/>
            </p14:nvContentPartPr>
            <p14:xfrm>
              <a:off x="4901262" y="3565341"/>
              <a:ext cx="171720" cy="139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06DC724-81C6-4BDF-8504-3DAFBB1300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91922" y="3555981"/>
                <a:ext cx="190401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DD8EE68-D27A-4082-90A2-8EF8D56570BF}"/>
                  </a:ext>
                </a:extLst>
              </p14:cNvPr>
              <p14:cNvContentPartPr/>
              <p14:nvPr/>
            </p14:nvContentPartPr>
            <p14:xfrm>
              <a:off x="4534062" y="3618981"/>
              <a:ext cx="120600" cy="1096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DD8EE68-D27A-4082-90A2-8EF8D56570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4785" y="3609624"/>
                <a:ext cx="139154" cy="1114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83F0644-CD06-4AAB-90ED-CC6241273685}"/>
                  </a:ext>
                </a:extLst>
              </p14:cNvPr>
              <p14:cNvContentPartPr/>
              <p14:nvPr/>
            </p14:nvContentPartPr>
            <p14:xfrm>
              <a:off x="4883982" y="2998701"/>
              <a:ext cx="334800" cy="441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83F0644-CD06-4AAB-90ED-CC62412736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4642" y="2989356"/>
                <a:ext cx="353480" cy="460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4880F78-863F-47AD-895C-C500A5370557}"/>
                  </a:ext>
                </a:extLst>
              </p14:cNvPr>
              <p14:cNvContentPartPr/>
              <p14:nvPr/>
            </p14:nvContentPartPr>
            <p14:xfrm>
              <a:off x="4532982" y="3605661"/>
              <a:ext cx="124560" cy="138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4880F78-863F-47AD-895C-C500A53705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23622" y="3596349"/>
                <a:ext cx="143280" cy="157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B856F53-D10E-4178-BEBF-E42FB7585275}"/>
                  </a:ext>
                </a:extLst>
              </p14:cNvPr>
              <p14:cNvContentPartPr/>
              <p14:nvPr/>
            </p14:nvContentPartPr>
            <p14:xfrm>
              <a:off x="5603262" y="4156461"/>
              <a:ext cx="58680" cy="135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B856F53-D10E-4178-BEBF-E42FB75852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3902" y="4147126"/>
                <a:ext cx="77400" cy="153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7DD8355-AF17-44BC-B255-17D6D948B519}"/>
                  </a:ext>
                </a:extLst>
              </p14:cNvPr>
              <p14:cNvContentPartPr/>
              <p14:nvPr/>
            </p14:nvContentPartPr>
            <p14:xfrm>
              <a:off x="3411582" y="3546981"/>
              <a:ext cx="826200" cy="827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7DD8355-AF17-44BC-B255-17D6D948B5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2222" y="3537625"/>
                <a:ext cx="844920" cy="846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7B9094F-BB2A-4550-9D6D-4BEE60D87C03}"/>
                  </a:ext>
                </a:extLst>
              </p14:cNvPr>
              <p14:cNvContentPartPr/>
              <p14:nvPr/>
            </p14:nvContentPartPr>
            <p14:xfrm>
              <a:off x="4518942" y="1891701"/>
              <a:ext cx="128520" cy="1029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7B9094F-BB2A-4550-9D6D-4BEE60D87C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09608" y="1882341"/>
                <a:ext cx="147188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DEC97A5-4092-4407-855E-C27F562F7796}"/>
                  </a:ext>
                </a:extLst>
              </p14:cNvPr>
              <p14:cNvContentPartPr/>
              <p14:nvPr/>
            </p14:nvContentPartPr>
            <p14:xfrm>
              <a:off x="4533342" y="2820501"/>
              <a:ext cx="135720" cy="142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DEC97A5-4092-4407-855E-C27F562F77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24007" y="2811188"/>
                <a:ext cx="154390" cy="161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C45A8C4-E5A4-4309-B9D5-558882EBCDD9}"/>
                  </a:ext>
                </a:extLst>
              </p14:cNvPr>
              <p14:cNvContentPartPr/>
              <p14:nvPr/>
            </p14:nvContentPartPr>
            <p14:xfrm>
              <a:off x="3094062" y="3229821"/>
              <a:ext cx="1104120" cy="25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C45A8C4-E5A4-4309-B9D5-558882EBCDD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84723" y="3220591"/>
                <a:ext cx="1122797" cy="44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A74F577-E5C2-4570-BB70-23BD08A3839B}"/>
                  </a:ext>
                </a:extLst>
              </p14:cNvPr>
              <p14:cNvContentPartPr/>
              <p14:nvPr/>
            </p14:nvContentPartPr>
            <p14:xfrm>
              <a:off x="3562782" y="2328741"/>
              <a:ext cx="725400" cy="1001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A74F577-E5C2-4570-BB70-23BD08A383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53422" y="2319381"/>
                <a:ext cx="7441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D53BBA3-A6AA-49C3-AFA2-81A03D417919}"/>
                  </a:ext>
                </a:extLst>
              </p14:cNvPr>
              <p14:cNvContentPartPr/>
              <p14:nvPr/>
            </p14:nvContentPartPr>
            <p14:xfrm>
              <a:off x="3065982" y="3184461"/>
              <a:ext cx="107640" cy="205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D53BBA3-A6AA-49C3-AFA2-81A03D4179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56653" y="3175166"/>
                <a:ext cx="126298" cy="22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7CA7270-21C7-45F3-B79C-2E2450F1A0FF}"/>
                  </a:ext>
                </a:extLst>
              </p14:cNvPr>
              <p14:cNvContentPartPr/>
              <p14:nvPr/>
            </p14:nvContentPartPr>
            <p14:xfrm>
              <a:off x="4165782" y="2863701"/>
              <a:ext cx="131400" cy="140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7CA7270-21C7-45F3-B79C-2E2450F1A0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56448" y="2854341"/>
                <a:ext cx="150069" cy="15876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itle 2">
            <a:extLst>
              <a:ext uri="{FF2B5EF4-FFF2-40B4-BE49-F238E27FC236}">
                <a16:creationId xmlns:a16="http://schemas.microsoft.com/office/drawing/2014/main" id="{97B5A695-59B0-4719-B2F1-EF92BBEA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BHoM Adapter Toolkits</a:t>
            </a:r>
            <a:br>
              <a:rPr lang="en-GB"/>
            </a:br>
            <a:r>
              <a:rPr lang="en-GB"/>
              <a:t>Interoperability with common oM</a:t>
            </a:r>
            <a:endParaRPr lang="en-GB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5096088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image">
            <a:extLst>
              <a:ext uri="{FF2B5EF4-FFF2-40B4-BE49-F238E27FC236}">
                <a16:creationId xmlns:a16="http://schemas.microsoft.com/office/drawing/2014/main" id="{A0AB678C-C893-40BE-AD7A-41D994186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" r="4977"/>
          <a:stretch/>
        </p:blipFill>
        <p:spPr bwMode="auto">
          <a:xfrm>
            <a:off x="455164" y="1720754"/>
            <a:ext cx="8688836" cy="160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50330FA1-9CA5-4811-9FB6-47DE3F67EE95}"/>
              </a:ext>
            </a:extLst>
          </p:cNvPr>
          <p:cNvSpPr/>
          <p:nvPr/>
        </p:nvSpPr>
        <p:spPr>
          <a:xfrm rot="16200000">
            <a:off x="5636343" y="2096507"/>
            <a:ext cx="138496" cy="2580970"/>
          </a:xfrm>
          <a:prstGeom prst="leftBrace">
            <a:avLst>
              <a:gd name="adj1" fmla="val 3201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923E592-61BA-4F80-BD03-2941BF0E8F33}"/>
              </a:ext>
            </a:extLst>
          </p:cNvPr>
          <p:cNvSpPr/>
          <p:nvPr/>
        </p:nvSpPr>
        <p:spPr>
          <a:xfrm rot="16200000">
            <a:off x="3409720" y="2484109"/>
            <a:ext cx="138496" cy="1805761"/>
          </a:xfrm>
          <a:prstGeom prst="leftBrace">
            <a:avLst>
              <a:gd name="adj1" fmla="val 3201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E9FBF3D9-E22F-4DDE-B2BD-4FF2F3018CA5}"/>
              </a:ext>
            </a:extLst>
          </p:cNvPr>
          <p:cNvSpPr/>
          <p:nvPr/>
        </p:nvSpPr>
        <p:spPr>
          <a:xfrm rot="16200000">
            <a:off x="1203056" y="3037397"/>
            <a:ext cx="159008" cy="719698"/>
          </a:xfrm>
          <a:prstGeom prst="leftBrace">
            <a:avLst>
              <a:gd name="adj1" fmla="val 3201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C3B50CA9-1E77-4292-9023-C706793959E6}"/>
              </a:ext>
            </a:extLst>
          </p:cNvPr>
          <p:cNvSpPr/>
          <p:nvPr/>
        </p:nvSpPr>
        <p:spPr>
          <a:xfrm rot="16200000">
            <a:off x="2263518" y="3197440"/>
            <a:ext cx="159008" cy="399613"/>
          </a:xfrm>
          <a:prstGeom prst="leftBrace">
            <a:avLst>
              <a:gd name="adj1" fmla="val 3201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15A0465E-072D-4128-8319-56ABF17CC02C}"/>
              </a:ext>
            </a:extLst>
          </p:cNvPr>
          <p:cNvSpPr/>
          <p:nvPr/>
        </p:nvSpPr>
        <p:spPr>
          <a:xfrm rot="16200000">
            <a:off x="1811071" y="3177864"/>
            <a:ext cx="159008" cy="438765"/>
          </a:xfrm>
          <a:prstGeom prst="leftBrace">
            <a:avLst>
              <a:gd name="adj1" fmla="val 3201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C67C93-E017-41D1-AA85-43E5A17166F7}"/>
              </a:ext>
            </a:extLst>
          </p:cNvPr>
          <p:cNvSpPr txBox="1"/>
          <p:nvPr/>
        </p:nvSpPr>
        <p:spPr>
          <a:xfrm>
            <a:off x="4897794" y="3493093"/>
            <a:ext cx="161494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Structure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1A234B-3C6E-4293-ACF6-E52707592216}"/>
              </a:ext>
            </a:extLst>
          </p:cNvPr>
          <p:cNvSpPr txBox="1"/>
          <p:nvPr/>
        </p:nvSpPr>
        <p:spPr>
          <a:xfrm>
            <a:off x="2677225" y="3493093"/>
            <a:ext cx="161494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Environment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67A5E8-B60B-46B5-BA58-6F27298EFC62}"/>
              </a:ext>
            </a:extLst>
          </p:cNvPr>
          <p:cNvSpPr txBox="1"/>
          <p:nvPr/>
        </p:nvSpPr>
        <p:spPr>
          <a:xfrm>
            <a:off x="916362" y="3493093"/>
            <a:ext cx="719696" cy="138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Geometry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3A906C-0727-4217-93F6-4CE398036B54}"/>
              </a:ext>
            </a:extLst>
          </p:cNvPr>
          <p:cNvSpPr txBox="1"/>
          <p:nvPr/>
        </p:nvSpPr>
        <p:spPr>
          <a:xfrm>
            <a:off x="2078208" y="3493093"/>
            <a:ext cx="553074" cy="138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Physical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B0D081-15F2-44EB-89CE-7AECBD980BD0}"/>
              </a:ext>
            </a:extLst>
          </p:cNvPr>
          <p:cNvSpPr txBox="1"/>
          <p:nvPr/>
        </p:nvSpPr>
        <p:spPr>
          <a:xfrm>
            <a:off x="1607585" y="3493093"/>
            <a:ext cx="553074" cy="138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Spatial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77BD1-2B3A-49FB-A2D7-2F54645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BHoM Adapter Toolkits</a:t>
            </a:r>
            <a:br>
              <a:rPr lang="en-GB"/>
            </a:br>
            <a:r>
              <a:rPr lang="en-GB"/>
              <a:t>Interoperability with common oM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AD49954-486E-40DC-9533-9AC60C55E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4357901" y="1213290"/>
            <a:ext cx="502264" cy="4208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A8A3084-E4BC-4A86-842B-39F4800E1B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 rot="10800000">
            <a:off x="7795984" y="1236838"/>
            <a:ext cx="425662" cy="3672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4BEAB7A-9080-457A-924A-53DA4130CC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921" y="1135055"/>
            <a:ext cx="619212" cy="5925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F615F9-E12B-4134-8FA9-12EF44B01C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0895" y="1119796"/>
            <a:ext cx="756867" cy="60785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0E42D20-54B0-4C1B-9D9E-45A1B468533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 rot="3658311" flipV="1">
            <a:off x="5312810" y="1133892"/>
            <a:ext cx="736549" cy="59154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92C0DD-1D1E-4385-AF8E-9BBC9591EB9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3797" y="1248079"/>
            <a:ext cx="351749" cy="3447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AD9C0B-FA22-4DD9-96A1-DE73B44B9AD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0226" y="1278432"/>
            <a:ext cx="351749" cy="2840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34D8F63-ECA5-4D0A-9F7C-F2DB492662A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0581" y="1149598"/>
            <a:ext cx="514983" cy="55661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DD22B-83EA-4245-AAFB-9EE61E0AACC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0681" y="1187283"/>
            <a:ext cx="386356" cy="49711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D459EA4-1B09-49DB-8D46-F9EB32D0BDF3}"/>
              </a:ext>
            </a:extLst>
          </p:cNvPr>
          <p:cNvSpPr txBox="1"/>
          <p:nvPr/>
        </p:nvSpPr>
        <p:spPr>
          <a:xfrm>
            <a:off x="7167347" y="1233981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C382425-37BF-4DF5-BA3F-B9B816E4E48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 rot="3658311" flipV="1">
            <a:off x="2975518" y="1161670"/>
            <a:ext cx="736549" cy="59154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08F790B-12BE-4733-8008-33437D34A27A}"/>
              </a:ext>
            </a:extLst>
          </p:cNvPr>
          <p:cNvGrpSpPr/>
          <p:nvPr/>
        </p:nvGrpSpPr>
        <p:grpSpPr>
          <a:xfrm>
            <a:off x="43638" y="964130"/>
            <a:ext cx="417432" cy="4707345"/>
            <a:chOff x="3965812" y="-496334"/>
            <a:chExt cx="544092" cy="5827870"/>
          </a:xfrm>
        </p:grpSpPr>
        <p:pic>
          <p:nvPicPr>
            <p:cNvPr id="58" name="Picture 57" descr="A picture containing company name&#10;&#10;Description automatically generated">
              <a:extLst>
                <a:ext uri="{FF2B5EF4-FFF2-40B4-BE49-F238E27FC236}">
                  <a16:creationId xmlns:a16="http://schemas.microsoft.com/office/drawing/2014/main" id="{2743FEB3-B556-44B2-8609-1E2B42CB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823" y="969822"/>
              <a:ext cx="208117" cy="250651"/>
            </a:xfrm>
            <a:prstGeom prst="rect">
              <a:avLst/>
            </a:prstGeom>
          </p:spPr>
        </p:pic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04973421-F2E2-463C-A3FF-E242ECBFD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728" y="-69443"/>
              <a:ext cx="189753" cy="18975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A5DABA1-0659-4F92-9057-A70B7BAA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52" y="-496334"/>
              <a:ext cx="379506" cy="189753"/>
            </a:xfrm>
            <a:prstGeom prst="rect">
              <a:avLst/>
            </a:prstGeom>
          </p:spPr>
        </p:pic>
        <p:pic>
          <p:nvPicPr>
            <p:cNvPr id="61" name="Picture 60" descr="Icon&#10;&#10;Description automatically generated">
              <a:extLst>
                <a:ext uri="{FF2B5EF4-FFF2-40B4-BE49-F238E27FC236}">
                  <a16:creationId xmlns:a16="http://schemas.microsoft.com/office/drawing/2014/main" id="{71702C3D-10C2-49A0-BE96-D11395E8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457" y="1471855"/>
              <a:ext cx="222279" cy="245832"/>
            </a:xfrm>
            <a:prstGeom prst="rect">
              <a:avLst/>
            </a:prstGeom>
          </p:spPr>
        </p:pic>
        <p:pic>
          <p:nvPicPr>
            <p:cNvPr id="62" name="Picture 6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4EC4395-100B-4806-886B-EECB3FD1F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823" y="1923575"/>
              <a:ext cx="143665" cy="143665"/>
            </a:xfrm>
            <a:prstGeom prst="rect">
              <a:avLst/>
            </a:prstGeom>
          </p:spPr>
        </p:pic>
        <p:pic>
          <p:nvPicPr>
            <p:cNvPr id="63" name="Picture 6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E212285-ABB9-42A6-A07C-C18523AD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584" y="1691544"/>
              <a:ext cx="191232" cy="209020"/>
            </a:xfrm>
            <a:prstGeom prst="rect">
              <a:avLst/>
            </a:prstGeom>
          </p:spPr>
        </p:pic>
        <p:pic>
          <p:nvPicPr>
            <p:cNvPr id="64" name="Picture 63" descr="Logo, company name&#10;&#10;Description automatically generated">
              <a:extLst>
                <a:ext uri="{FF2B5EF4-FFF2-40B4-BE49-F238E27FC236}">
                  <a16:creationId xmlns:a16="http://schemas.microsoft.com/office/drawing/2014/main" id="{7396DF0A-0B33-44CB-B13B-6CBF74680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826" y="602748"/>
              <a:ext cx="198111" cy="198111"/>
            </a:xfrm>
            <a:prstGeom prst="rect">
              <a:avLst/>
            </a:prstGeom>
          </p:spPr>
        </p:pic>
        <p:pic>
          <p:nvPicPr>
            <p:cNvPr id="65" name="Picture 6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CE10D79-486B-499F-A952-73F42A333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5304" y="2090251"/>
              <a:ext cx="354600" cy="189753"/>
            </a:xfrm>
            <a:prstGeom prst="rect">
              <a:avLst/>
            </a:prstGeom>
          </p:spPr>
        </p:pic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C62C3D67-4D01-4216-A5D5-4D47CD30B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4195" y="396291"/>
              <a:ext cx="132140" cy="16147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DE849A5-C039-458D-9EEC-6674F72D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107" y="2288917"/>
              <a:ext cx="331856" cy="82701"/>
            </a:xfrm>
            <a:prstGeom prst="rect">
              <a:avLst/>
            </a:prstGeom>
          </p:spPr>
        </p:pic>
        <p:pic>
          <p:nvPicPr>
            <p:cNvPr id="73" name="Picture 72" descr="Logo&#10;&#10;Description automatically generated">
              <a:extLst>
                <a:ext uri="{FF2B5EF4-FFF2-40B4-BE49-F238E27FC236}">
                  <a16:creationId xmlns:a16="http://schemas.microsoft.com/office/drawing/2014/main" id="{4D69877E-1AFA-4E5F-80E3-458755806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9247" y="125575"/>
              <a:ext cx="270717" cy="270717"/>
            </a:xfrm>
            <a:prstGeom prst="rect">
              <a:avLst/>
            </a:prstGeom>
          </p:spPr>
        </p:pic>
        <p:pic>
          <p:nvPicPr>
            <p:cNvPr id="74" name="Picture 73" descr="Icon&#10;&#10;Description automatically generated">
              <a:extLst>
                <a:ext uri="{FF2B5EF4-FFF2-40B4-BE49-F238E27FC236}">
                  <a16:creationId xmlns:a16="http://schemas.microsoft.com/office/drawing/2014/main" id="{A53C6FDE-B9C3-45CD-B8DA-D4E14621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184" y="1228500"/>
              <a:ext cx="158964" cy="158964"/>
            </a:xfrm>
            <a:prstGeom prst="rect">
              <a:avLst/>
            </a:prstGeom>
          </p:spPr>
        </p:pic>
        <p:pic>
          <p:nvPicPr>
            <p:cNvPr id="75" name="Picture 74" descr="Logo, company name&#10;&#10;Description automatically generated">
              <a:extLst>
                <a:ext uri="{FF2B5EF4-FFF2-40B4-BE49-F238E27FC236}">
                  <a16:creationId xmlns:a16="http://schemas.microsoft.com/office/drawing/2014/main" id="{4DA3ABCD-E7CD-4366-BFB5-C24B634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1146" y="2399942"/>
              <a:ext cx="189753" cy="189753"/>
            </a:xfrm>
            <a:prstGeom prst="rect">
              <a:avLst/>
            </a:prstGeom>
          </p:spPr>
        </p:pic>
        <p:pic>
          <p:nvPicPr>
            <p:cNvPr id="76" name="Picture 75" descr="A picture containing text, iPod&#10;&#10;Description automatically generated">
              <a:extLst>
                <a:ext uri="{FF2B5EF4-FFF2-40B4-BE49-F238E27FC236}">
                  <a16:creationId xmlns:a16="http://schemas.microsoft.com/office/drawing/2014/main" id="{1228FDDE-84B4-4A03-AAD7-148C1D3A4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728" y="-290786"/>
              <a:ext cx="176008" cy="221343"/>
            </a:xfrm>
            <a:prstGeom prst="rect">
              <a:avLst/>
            </a:prstGeom>
          </p:spPr>
        </p:pic>
        <p:pic>
          <p:nvPicPr>
            <p:cNvPr id="77" name="Picture 2" descr="SQL Database Icon Logo Design UI or UX App Stock Vector - Illustration of  hardware, concept: 96842119">
              <a:extLst>
                <a:ext uri="{FF2B5EF4-FFF2-40B4-BE49-F238E27FC236}">
                  <a16:creationId xmlns:a16="http://schemas.microsoft.com/office/drawing/2014/main" id="{53CB3368-2FB4-440F-B9AB-28B1FA79B1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44" r="2645" b="28108"/>
            <a:stretch/>
          </p:blipFill>
          <p:spPr bwMode="auto">
            <a:xfrm>
              <a:off x="4179584" y="812690"/>
              <a:ext cx="250042" cy="127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>
              <a:extLst>
                <a:ext uri="{FF2B5EF4-FFF2-40B4-BE49-F238E27FC236}">
                  <a16:creationId xmlns:a16="http://schemas.microsoft.com/office/drawing/2014/main" id="{3B5542A8-A564-425D-9523-36CCF2D36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85" b="29150"/>
            <a:stretch/>
          </p:blipFill>
          <p:spPr bwMode="auto">
            <a:xfrm>
              <a:off x="4136756" y="1417083"/>
              <a:ext cx="282314" cy="64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0" descr="Logo, company name&#10;&#10;Description automatically generated">
              <a:extLst>
                <a:ext uri="{FF2B5EF4-FFF2-40B4-BE49-F238E27FC236}">
                  <a16:creationId xmlns:a16="http://schemas.microsoft.com/office/drawing/2014/main" id="{A2765AA2-B8CD-4342-8180-B581D25E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311" y="3811979"/>
              <a:ext cx="378859" cy="18040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58E99AB-A897-4565-85A7-B9084CF09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23" y="4219552"/>
              <a:ext cx="180408" cy="180408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EE988A4-662A-465D-B919-C305113A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6082" y="3618400"/>
              <a:ext cx="180408" cy="180408"/>
            </a:xfrm>
            <a:prstGeom prst="rect">
              <a:avLst/>
            </a:prstGeom>
          </p:spPr>
        </p:pic>
        <p:pic>
          <p:nvPicPr>
            <p:cNvPr id="84" name="Picture 83" descr="Icon&#10;&#10;Description automatically generated">
              <a:extLst>
                <a:ext uri="{FF2B5EF4-FFF2-40B4-BE49-F238E27FC236}">
                  <a16:creationId xmlns:a16="http://schemas.microsoft.com/office/drawing/2014/main" id="{F004D17D-FA17-4AC8-885C-A16DFCC5A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955" y="4422765"/>
              <a:ext cx="240544" cy="180408"/>
            </a:xfrm>
            <a:prstGeom prst="rect">
              <a:avLst/>
            </a:prstGeom>
          </p:spPr>
        </p:pic>
        <p:pic>
          <p:nvPicPr>
            <p:cNvPr id="85" name="Picture 84" descr="Logo, company name&#10;&#10;Description automatically generated">
              <a:extLst>
                <a:ext uri="{FF2B5EF4-FFF2-40B4-BE49-F238E27FC236}">
                  <a16:creationId xmlns:a16="http://schemas.microsoft.com/office/drawing/2014/main" id="{6B2E4DCC-82A4-4E31-ADC9-6ABF8E72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430" y="3975382"/>
              <a:ext cx="170853" cy="221365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D3192F8-F325-4745-B444-F90DF87FC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669" y="2621398"/>
              <a:ext cx="257384" cy="257384"/>
            </a:xfrm>
            <a:prstGeom prst="rect">
              <a:avLst/>
            </a:prstGeom>
          </p:spPr>
        </p:pic>
        <p:pic>
          <p:nvPicPr>
            <p:cNvPr id="103" name="Picture 102" descr="Text, logo&#10;&#10;Description automatically generated">
              <a:extLst>
                <a:ext uri="{FF2B5EF4-FFF2-40B4-BE49-F238E27FC236}">
                  <a16:creationId xmlns:a16="http://schemas.microsoft.com/office/drawing/2014/main" id="{0ED4D014-57A6-44A4-81DE-881B350BA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311" y="3241851"/>
              <a:ext cx="401797" cy="112503"/>
            </a:xfrm>
            <a:prstGeom prst="rect">
              <a:avLst/>
            </a:prstGeom>
          </p:spPr>
        </p:pic>
        <p:pic>
          <p:nvPicPr>
            <p:cNvPr id="104" name="Picture 103" descr="Text, whiteboard&#10;&#10;Description automatically generated">
              <a:extLst>
                <a:ext uri="{FF2B5EF4-FFF2-40B4-BE49-F238E27FC236}">
                  <a16:creationId xmlns:a16="http://schemas.microsoft.com/office/drawing/2014/main" id="{AFDCEFE4-FA92-4A1B-A741-37D3C074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1535" y="4804913"/>
              <a:ext cx="240327" cy="242038"/>
            </a:xfrm>
            <a:prstGeom prst="rect">
              <a:avLst/>
            </a:prstGeom>
          </p:spPr>
        </p:pic>
        <p:pic>
          <p:nvPicPr>
            <p:cNvPr id="105" name="Picture 10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8D79636-81BE-4160-8B9B-A5E26A7C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851" y="3070567"/>
              <a:ext cx="482451" cy="137210"/>
            </a:xfrm>
            <a:prstGeom prst="rect">
              <a:avLst/>
            </a:prstGeom>
          </p:spPr>
        </p:pic>
        <p:pic>
          <p:nvPicPr>
            <p:cNvPr id="106" name="Picture 105" descr="Icon&#10;&#10;Description automatically generated">
              <a:extLst>
                <a:ext uri="{FF2B5EF4-FFF2-40B4-BE49-F238E27FC236}">
                  <a16:creationId xmlns:a16="http://schemas.microsoft.com/office/drawing/2014/main" id="{491D0731-9237-46B8-9F5A-560C82FFB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268" y="5048692"/>
              <a:ext cx="378859" cy="133421"/>
            </a:xfrm>
            <a:prstGeom prst="rect">
              <a:avLst/>
            </a:prstGeom>
          </p:spPr>
        </p:pic>
        <p:pic>
          <p:nvPicPr>
            <p:cNvPr id="107" name="Picture 10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1248774-D2B2-4CCE-B1D7-12C1D335D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117" y="3402221"/>
              <a:ext cx="174974" cy="180408"/>
            </a:xfrm>
            <a:prstGeom prst="rect">
              <a:avLst/>
            </a:prstGeom>
          </p:spPr>
        </p:pic>
        <p:pic>
          <p:nvPicPr>
            <p:cNvPr id="108" name="Picture 107" descr="Logo&#10;&#10;Description automatically generated">
              <a:extLst>
                <a:ext uri="{FF2B5EF4-FFF2-40B4-BE49-F238E27FC236}">
                  <a16:creationId xmlns:a16="http://schemas.microsoft.com/office/drawing/2014/main" id="{6B8CF1F9-54B1-4E7A-B4C7-F60AE5C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1535" y="2866206"/>
              <a:ext cx="257384" cy="169015"/>
            </a:xfrm>
            <a:prstGeom prst="rect">
              <a:avLst/>
            </a:prstGeom>
          </p:spPr>
        </p:pic>
        <p:pic>
          <p:nvPicPr>
            <p:cNvPr id="109" name="Picture 6" descr="Easy Inspection Solution - Get Started for Free - SafetyCulture">
              <a:extLst>
                <a:ext uri="{FF2B5EF4-FFF2-40B4-BE49-F238E27FC236}">
                  <a16:creationId xmlns:a16="http://schemas.microsoft.com/office/drawing/2014/main" id="{3B4123D9-AA6C-4B64-8462-435EC50AC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812" y="5222398"/>
              <a:ext cx="482450" cy="109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0" descr="Top 5 Key Features of Sharepoint (2021)">
              <a:extLst>
                <a:ext uri="{FF2B5EF4-FFF2-40B4-BE49-F238E27FC236}">
                  <a16:creationId xmlns:a16="http://schemas.microsoft.com/office/drawing/2014/main" id="{E6646B0B-35BB-422E-8EC3-7F06249CD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955" y="4608595"/>
              <a:ext cx="279895" cy="15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26EB5CE-4760-47E9-AB60-F592EAE35048}"/>
              </a:ext>
            </a:extLst>
          </p:cNvPr>
          <p:cNvSpPr txBox="1"/>
          <p:nvPr/>
        </p:nvSpPr>
        <p:spPr>
          <a:xfrm>
            <a:off x="5960031" y="1244602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9855B7-49C6-4AA6-A8B0-587F26A9E28F}"/>
              </a:ext>
            </a:extLst>
          </p:cNvPr>
          <p:cNvSpPr txBox="1"/>
          <p:nvPr/>
        </p:nvSpPr>
        <p:spPr>
          <a:xfrm>
            <a:off x="3436491" y="1281002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D3DF4F0-3563-4BEA-8AFC-B94C0CEC6E6F}"/>
              </a:ext>
            </a:extLst>
          </p:cNvPr>
          <p:cNvSpPr txBox="1"/>
          <p:nvPr/>
        </p:nvSpPr>
        <p:spPr>
          <a:xfrm>
            <a:off x="1673051" y="1308929"/>
            <a:ext cx="9422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812C2BD-67FC-45C3-AF75-594767E66EF7}"/>
                  </a:ext>
                </a:extLst>
              </p14:cNvPr>
              <p14:cNvContentPartPr/>
              <p14:nvPr/>
            </p14:nvContentPartPr>
            <p14:xfrm>
              <a:off x="5541135" y="2322900"/>
              <a:ext cx="1040760" cy="544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812C2BD-67FC-45C3-AF75-594767E66EF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32135" y="2313900"/>
                <a:ext cx="10584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17F2B9-BBC4-4B97-9406-658E6149D142}"/>
                  </a:ext>
                </a:extLst>
              </p14:cNvPr>
              <p14:cNvContentPartPr/>
              <p14:nvPr/>
            </p14:nvContentPartPr>
            <p14:xfrm>
              <a:off x="6552735" y="2304180"/>
              <a:ext cx="562320" cy="586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17F2B9-BBC4-4B97-9406-658E6149D14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43735" y="2295186"/>
                <a:ext cx="579960" cy="603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3E0416-0B2C-4AE6-8275-1585815BC3C7}"/>
                  </a:ext>
                </a:extLst>
              </p14:cNvPr>
              <p14:cNvContentPartPr/>
              <p14:nvPr/>
            </p14:nvContentPartPr>
            <p14:xfrm>
              <a:off x="869447" y="2084220"/>
              <a:ext cx="913048" cy="1346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3E0416-0B2C-4AE6-8275-1585815BC3C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0446" y="2075222"/>
                <a:ext cx="930690" cy="1363675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43465C0-B280-4C40-A81A-816B42F188BC}"/>
              </a:ext>
            </a:extLst>
          </p:cNvPr>
          <p:cNvGrpSpPr/>
          <p:nvPr/>
        </p:nvGrpSpPr>
        <p:grpSpPr>
          <a:xfrm>
            <a:off x="4332615" y="2183580"/>
            <a:ext cx="1431000" cy="1712160"/>
            <a:chOff x="4332615" y="2183580"/>
            <a:chExt cx="1431000" cy="171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2E358E-D00A-4099-82CE-EFAEB263C40B}"/>
                    </a:ext>
                  </a:extLst>
                </p14:cNvPr>
                <p14:cNvContentPartPr/>
                <p14:nvPr/>
              </p14:nvContentPartPr>
              <p14:xfrm>
                <a:off x="4332615" y="2183580"/>
                <a:ext cx="584640" cy="67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2E358E-D00A-4099-82CE-EFAEB263C4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23615" y="2174580"/>
                  <a:ext cx="60228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7E5B7A-856D-4136-B0C5-D51E783D7B65}"/>
                    </a:ext>
                  </a:extLst>
                </p14:cNvPr>
                <p14:cNvContentPartPr/>
                <p14:nvPr/>
              </p14:nvContentPartPr>
              <p14:xfrm>
                <a:off x="4894575" y="2190420"/>
                <a:ext cx="659880" cy="696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7E5B7A-856D-4136-B0C5-D51E783D7B6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85575" y="2181420"/>
                  <a:ext cx="67752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6B53F1-1B5D-4A99-8399-37E5ED384ADB}"/>
                    </a:ext>
                  </a:extLst>
                </p14:cNvPr>
                <p14:cNvContentPartPr/>
                <p14:nvPr/>
              </p14:nvContentPartPr>
              <p14:xfrm>
                <a:off x="4700535" y="2780820"/>
                <a:ext cx="42120" cy="13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6B53F1-1B5D-4A99-8399-37E5ED384AD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91535" y="2771820"/>
                  <a:ext cx="59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6D5B40-FF8D-41F8-AE34-02A2D5497B44}"/>
                    </a:ext>
                  </a:extLst>
                </p14:cNvPr>
                <p14:cNvContentPartPr/>
                <p14:nvPr/>
              </p14:nvContentPartPr>
              <p14:xfrm>
                <a:off x="4743015" y="2790540"/>
                <a:ext cx="86040" cy="65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6D5B40-FF8D-41F8-AE34-02A2D5497B4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34015" y="2781540"/>
                  <a:ext cx="103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A8F9AE-FA94-4115-8810-9E2465084768}"/>
                    </a:ext>
                  </a:extLst>
                </p14:cNvPr>
                <p14:cNvContentPartPr/>
                <p14:nvPr/>
              </p14:nvContentPartPr>
              <p14:xfrm>
                <a:off x="4752735" y="2790540"/>
                <a:ext cx="210600" cy="895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A8F9AE-FA94-4115-8810-9E246508476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43735" y="2781540"/>
                  <a:ext cx="22824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E143FB-FC8D-4C64-98F8-5A9FDE207C49}"/>
                    </a:ext>
                  </a:extLst>
                </p14:cNvPr>
                <p14:cNvContentPartPr/>
                <p14:nvPr/>
              </p14:nvContentPartPr>
              <p14:xfrm>
                <a:off x="5343135" y="2752380"/>
                <a:ext cx="10440" cy="10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E143FB-FC8D-4C64-98F8-5A9FDE207C4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34435" y="2743380"/>
                  <a:ext cx="27492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F9FA4A-D2EE-4AB2-AFAE-09310BB69ECB}"/>
                    </a:ext>
                  </a:extLst>
                </p14:cNvPr>
                <p14:cNvContentPartPr/>
                <p14:nvPr/>
              </p14:nvContentPartPr>
              <p14:xfrm>
                <a:off x="5352855" y="2727540"/>
                <a:ext cx="111600" cy="55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F9FA4A-D2EE-4AB2-AFAE-09310BB69EC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43884" y="2718482"/>
                  <a:ext cx="129183" cy="73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D79AE4-89E2-42FE-A06C-00599946CBBA}"/>
                    </a:ext>
                  </a:extLst>
                </p14:cNvPr>
                <p14:cNvContentPartPr/>
                <p14:nvPr/>
              </p14:nvContentPartPr>
              <p14:xfrm>
                <a:off x="5324055" y="2733300"/>
                <a:ext cx="439560" cy="1162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D79AE4-89E2-42FE-A06C-00599946CBB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15055" y="2724300"/>
                  <a:ext cx="457200" cy="11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D0B610C-0FD5-4F5C-BDD5-1BEC29FFC739}"/>
              </a:ext>
            </a:extLst>
          </p:cNvPr>
          <p:cNvGrpSpPr/>
          <p:nvPr/>
        </p:nvGrpSpPr>
        <p:grpSpPr>
          <a:xfrm>
            <a:off x="6234855" y="2704860"/>
            <a:ext cx="958680" cy="1475280"/>
            <a:chOff x="6234855" y="2704860"/>
            <a:chExt cx="958680" cy="14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7D91E0-6883-40AD-B778-B05C3ABBA5F0}"/>
                    </a:ext>
                  </a:extLst>
                </p14:cNvPr>
                <p14:cNvContentPartPr/>
                <p14:nvPr/>
              </p14:nvContentPartPr>
              <p14:xfrm>
                <a:off x="6234855" y="2722500"/>
                <a:ext cx="3960" cy="114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7D91E0-6883-40AD-B778-B05C3ABBA5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25855" y="2713500"/>
                  <a:ext cx="2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797704-5F43-4F9C-B5DF-2549567FA560}"/>
                    </a:ext>
                  </a:extLst>
                </p14:cNvPr>
                <p14:cNvContentPartPr/>
                <p14:nvPr/>
              </p14:nvContentPartPr>
              <p14:xfrm>
                <a:off x="6248175" y="2733300"/>
                <a:ext cx="110880" cy="42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797704-5F43-4F9C-B5DF-2549567FA5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39175" y="2724224"/>
                  <a:ext cx="128520" cy="60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A06112C-F93E-4D02-905F-24EA56F65F74}"/>
                    </a:ext>
                  </a:extLst>
                </p14:cNvPr>
                <p14:cNvContentPartPr/>
                <p14:nvPr/>
              </p14:nvContentPartPr>
              <p14:xfrm>
                <a:off x="6267255" y="2752380"/>
                <a:ext cx="290520" cy="1132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A06112C-F93E-4D02-905F-24EA56F65F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58266" y="2743377"/>
                  <a:ext cx="308138" cy="1149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1D7CE1-5C14-4495-A756-A56087AEE8D2}"/>
                    </a:ext>
                  </a:extLst>
                </p14:cNvPr>
                <p14:cNvContentPartPr/>
                <p14:nvPr/>
              </p14:nvContentPartPr>
              <p14:xfrm>
                <a:off x="6877095" y="2714220"/>
                <a:ext cx="19080" cy="113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1D7CE1-5C14-4495-A756-A56087AEE8D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67922" y="2705220"/>
                  <a:ext cx="37059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58D2783-54A8-492E-BA42-C26D15CE9483}"/>
                    </a:ext>
                  </a:extLst>
                </p14:cNvPr>
                <p14:cNvContentPartPr/>
                <p14:nvPr/>
              </p14:nvContentPartPr>
              <p14:xfrm>
                <a:off x="6905175" y="2714220"/>
                <a:ext cx="100440" cy="106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58D2783-54A8-492E-BA42-C26D15CE948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96207" y="2705220"/>
                  <a:ext cx="118017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77614E4-013A-4C1F-8743-F495AA63385B}"/>
                    </a:ext>
                  </a:extLst>
                </p14:cNvPr>
                <p14:cNvContentPartPr/>
                <p14:nvPr/>
              </p14:nvContentPartPr>
              <p14:xfrm>
                <a:off x="6905175" y="2704860"/>
                <a:ext cx="288360" cy="1475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77614E4-013A-4C1F-8743-F495AA63385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96186" y="2695860"/>
                  <a:ext cx="305978" cy="149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76774F38-3DCF-4522-B0AC-E30B1E267789}"/>
              </a:ext>
            </a:extLst>
          </p:cNvPr>
          <p:cNvSpPr txBox="1"/>
          <p:nvPr/>
        </p:nvSpPr>
        <p:spPr>
          <a:xfrm>
            <a:off x="4195801" y="3712190"/>
            <a:ext cx="12052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Structure.Elements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7527F6-4E59-45CD-AB83-26514B0F0D81}"/>
              </a:ext>
            </a:extLst>
          </p:cNvPr>
          <p:cNvSpPr txBox="1"/>
          <p:nvPr/>
        </p:nvSpPr>
        <p:spPr>
          <a:xfrm>
            <a:off x="5153785" y="3881664"/>
            <a:ext cx="12052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Loads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BB3AEB-6A0A-4D46-8323-8CCF1C60610B}"/>
              </a:ext>
            </a:extLst>
          </p:cNvPr>
          <p:cNvSpPr txBox="1"/>
          <p:nvPr/>
        </p:nvSpPr>
        <p:spPr>
          <a:xfrm>
            <a:off x="6026877" y="3994738"/>
            <a:ext cx="108284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Analysis Results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124BC21-2D10-4253-B9E0-C56CA9518D38}"/>
              </a:ext>
            </a:extLst>
          </p:cNvPr>
          <p:cNvSpPr txBox="1"/>
          <p:nvPr/>
        </p:nvSpPr>
        <p:spPr>
          <a:xfrm>
            <a:off x="6712271" y="4223923"/>
            <a:ext cx="108284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Material Properties</a:t>
            </a:r>
          </a:p>
        </p:txBody>
      </p:sp>
    </p:spTree>
    <p:extLst>
      <p:ext uri="{BB962C8B-B14F-4D97-AF65-F5344CB8AC3E}">
        <p14:creationId xmlns:p14="http://schemas.microsoft.com/office/powerpoint/2010/main" val="24291257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74DD3A-B725-43EE-875E-86AA4AA3F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effectLst/>
              </a:rPr>
              <a:t>Three reasons:</a:t>
            </a:r>
          </a:p>
          <a:p>
            <a:pPr marL="0" indent="0">
              <a:buNone/>
            </a:pPr>
            <a:r>
              <a:rPr lang="en-GB">
                <a:effectLst/>
              </a:rPr>
              <a:t> </a:t>
            </a:r>
            <a:endParaRPr lang="en-GB"/>
          </a:p>
          <a:p>
            <a:pPr marL="216000" lvl="1" indent="0">
              <a:buNone/>
            </a:pPr>
            <a:r>
              <a:rPr lang="en-GB"/>
              <a:t>A. S</a:t>
            </a:r>
            <a:r>
              <a:rPr lang="en-GB">
                <a:effectLst/>
              </a:rPr>
              <a:t>tandardising engine methods for performing </a:t>
            </a:r>
            <a:r>
              <a:rPr lang="en-GB" b="1">
                <a:effectLst/>
              </a:rPr>
              <a:t>universal</a:t>
            </a:r>
            <a:r>
              <a:rPr lang="en-GB">
                <a:effectLst/>
              </a:rPr>
              <a:t> </a:t>
            </a:r>
            <a:r>
              <a:rPr lang="en-GB" b="1">
                <a:effectLst/>
              </a:rPr>
              <a:t>calculations</a:t>
            </a:r>
            <a:r>
              <a:rPr lang="en-GB">
                <a:effectLst/>
              </a:rPr>
              <a:t> </a:t>
            </a:r>
          </a:p>
          <a:p>
            <a:pPr marL="216000" lvl="1" indent="0">
              <a:buNone/>
            </a:pPr>
            <a:endParaRPr lang="en-GB"/>
          </a:p>
          <a:p>
            <a:pPr marL="216000" lvl="1" indent="0">
              <a:buNone/>
            </a:pPr>
            <a:r>
              <a:rPr lang="en-GB">
                <a:effectLst/>
              </a:rPr>
              <a:t>B. Standardising means for consuming, </a:t>
            </a:r>
            <a:r>
              <a:rPr lang="en-GB" b="1">
                <a:effectLst/>
              </a:rPr>
              <a:t>visualisation</a:t>
            </a:r>
            <a:r>
              <a:rPr lang="en-GB">
                <a:effectLst/>
              </a:rPr>
              <a:t> and </a:t>
            </a:r>
            <a:r>
              <a:rPr lang="en-GB" b="1">
                <a:effectLst/>
              </a:rPr>
              <a:t>reporting</a:t>
            </a:r>
            <a:r>
              <a:rPr lang="en-GB">
                <a:effectLst/>
              </a:rPr>
              <a:t> elements</a:t>
            </a:r>
          </a:p>
          <a:p>
            <a:pPr marL="216000" lvl="1" indent="0">
              <a:buNone/>
            </a:pPr>
            <a:r>
              <a:rPr lang="en-GB">
                <a:effectLst/>
              </a:rPr>
              <a:t> </a:t>
            </a:r>
            <a:endParaRPr lang="en-GB"/>
          </a:p>
          <a:p>
            <a:pPr marL="216000" lvl="1" indent="0">
              <a:buNone/>
            </a:pPr>
            <a:r>
              <a:rPr lang="en-GB">
                <a:effectLst/>
              </a:rPr>
              <a:t>C. Relate multiple representations together, convert and derive relative representations. casting </a:t>
            </a:r>
            <a:r>
              <a:rPr lang="en-GB" b="1">
                <a:effectLst/>
              </a:rPr>
              <a:t>relationships</a:t>
            </a:r>
            <a:r>
              <a:rPr lang="en-GB">
                <a:effectLst/>
              </a:rPr>
              <a:t> across </a:t>
            </a:r>
            <a:r>
              <a:rPr lang="en-GB" b="1">
                <a:effectLst/>
              </a:rPr>
              <a:t>transdisciplinary</a:t>
            </a:r>
            <a:r>
              <a:rPr lang="en-GB">
                <a:effectLst/>
              </a:rPr>
              <a:t> elements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E4275-9DA3-49C3-A5B1-23C11E56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Why all the interfaces on Elements?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293600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AF26CD62-081E-4FBB-B7CE-42D68E253B8A}"/>
              </a:ext>
            </a:extLst>
          </p:cNvPr>
          <p:cNvSpPr txBox="1"/>
          <p:nvPr/>
        </p:nvSpPr>
        <p:spPr>
          <a:xfrm>
            <a:off x="176749" y="337283"/>
            <a:ext cx="5105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lvl="1" indent="0">
              <a:buNone/>
            </a:pPr>
            <a:r>
              <a:rPr lang="en-GB"/>
              <a:t>A. S</a:t>
            </a:r>
            <a:r>
              <a:rPr lang="en-GB">
                <a:effectLst/>
              </a:rPr>
              <a:t>tandardising engine methods for performing universal calculations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3F30DF-0E60-4237-98E5-78575601E1A3}"/>
              </a:ext>
            </a:extLst>
          </p:cNvPr>
          <p:cNvSpPr txBox="1"/>
          <p:nvPr/>
        </p:nvSpPr>
        <p:spPr>
          <a:xfrm>
            <a:off x="876300" y="1767840"/>
            <a:ext cx="416052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>
                <a:latin typeface="+mn-lt"/>
              </a:rPr>
              <a:t>Spatial Engine – Model Laundry</a:t>
            </a:r>
          </a:p>
          <a:p>
            <a:pPr marL="285750" indent="-285750">
              <a:buFontTx/>
              <a:buChar char="-"/>
            </a:pPr>
            <a:r>
              <a:rPr lang="en-GB" sz="1600">
                <a:latin typeface="+mn-lt"/>
              </a:rPr>
              <a:t>Graph and topology queries - </a:t>
            </a:r>
            <a:r>
              <a:rPr lang="en-GB" sz="1600" err="1">
                <a:latin typeface="+mn-lt"/>
              </a:rPr>
              <a:t>Graphflow</a:t>
            </a:r>
            <a:endParaRPr lang="en-GB" sz="160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en-GB" sz="1600">
                <a:latin typeface="+mn-lt"/>
              </a:rPr>
              <a:t>Matter Engine</a:t>
            </a:r>
          </a:p>
          <a:p>
            <a:pPr marL="285750" indent="-285750">
              <a:buFontTx/>
              <a:buChar char="-"/>
            </a:pPr>
            <a:r>
              <a:rPr lang="en-GB" sz="1600">
                <a:latin typeface="+mn-lt"/>
              </a:rPr>
              <a:t>Life Cycle Assessment</a:t>
            </a:r>
          </a:p>
          <a:p>
            <a:pPr marL="285750" indent="-285750">
              <a:buFontTx/>
              <a:buChar char="-"/>
            </a:pPr>
            <a:r>
              <a:rPr lang="en-GB" sz="1600">
                <a:latin typeface="+mn-lt"/>
              </a:rPr>
              <a:t>Data processing and analytics</a:t>
            </a:r>
          </a:p>
          <a:p>
            <a:pPr marL="285750" indent="-285750">
              <a:buFontTx/>
              <a:buChar char="-"/>
            </a:pPr>
            <a:endParaRPr lang="en-GB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636015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6C0D2C-EC58-431E-802E-891B7E7E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A42D9-C1CE-4D9D-BD8D-D913E04CE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CA745CD-3612-4869-A47A-60441A1959BE}" type="slidenum">
              <a:rPr lang="en-GB" smtClean="0"/>
              <a:pPr/>
              <a:t>6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31419D-F90D-4993-A2B3-8C63B882A044}"/>
              </a:ext>
            </a:extLst>
          </p:cNvPr>
          <p:cNvGrpSpPr/>
          <p:nvPr/>
        </p:nvGrpSpPr>
        <p:grpSpPr>
          <a:xfrm>
            <a:off x="467544" y="932423"/>
            <a:ext cx="7105752" cy="846386"/>
            <a:chOff x="467544" y="932423"/>
            <a:chExt cx="7105752" cy="8463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50C409-984D-484D-A921-59827D2846C3}"/>
                </a:ext>
              </a:extLst>
            </p:cNvPr>
            <p:cNvGrpSpPr/>
            <p:nvPr/>
          </p:nvGrpSpPr>
          <p:grpSpPr>
            <a:xfrm>
              <a:off x="467544" y="952142"/>
              <a:ext cx="464269" cy="520454"/>
              <a:chOff x="3187272" y="4773613"/>
              <a:chExt cx="460009" cy="51567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A8B645-6097-4424-AB00-43AB22421906}"/>
                  </a:ext>
                </a:extLst>
              </p:cNvPr>
              <p:cNvSpPr/>
              <p:nvPr/>
            </p:nvSpPr>
            <p:spPr>
              <a:xfrm>
                <a:off x="3187272" y="4773613"/>
                <a:ext cx="317500" cy="506153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73AF186-B89F-4585-8018-218F0AC59F26}"/>
                  </a:ext>
                </a:extLst>
              </p:cNvPr>
              <p:cNvSpPr/>
              <p:nvPr/>
            </p:nvSpPr>
            <p:spPr>
              <a:xfrm>
                <a:off x="3557473" y="5199483"/>
                <a:ext cx="89808" cy="89808"/>
              </a:xfrm>
              <a:prstGeom prst="ellipse">
                <a:avLst/>
              </a:prstGeom>
              <a:solidFill>
                <a:srgbClr val="F6234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37A94-ADBE-4D6C-9DF9-92B7C75E2F48}"/>
                </a:ext>
              </a:extLst>
            </p:cNvPr>
            <p:cNvSpPr txBox="1"/>
            <p:nvPr/>
          </p:nvSpPr>
          <p:spPr>
            <a:xfrm>
              <a:off x="1077083" y="932423"/>
              <a:ext cx="6496213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>
                  <a:latin typeface="Courier Prime" panose="02000409000000000000" pitchFamily="49" charset="0"/>
                </a:rPr>
                <a:t>Object 	– has simple list of defining properties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- instances uniquely identifiable (Guid)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- State uniquely identifiable (Hash)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- Customisable and extendable through Fragments and Custom Data</a:t>
              </a:r>
            </a:p>
            <a:p>
              <a:endParaRPr lang="en-GB" sz="1100">
                <a:latin typeface="Courier Prime" panose="02000409000000000000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2E18DE-6520-4683-8815-30EB322EE815}"/>
              </a:ext>
            </a:extLst>
          </p:cNvPr>
          <p:cNvGrpSpPr/>
          <p:nvPr/>
        </p:nvGrpSpPr>
        <p:grpSpPr>
          <a:xfrm>
            <a:off x="467544" y="3170684"/>
            <a:ext cx="8014006" cy="846386"/>
            <a:chOff x="466317" y="2362702"/>
            <a:chExt cx="8014006" cy="8463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B26167-B225-42E7-B8B3-1EDEE72EA023}"/>
                </a:ext>
              </a:extLst>
            </p:cNvPr>
            <p:cNvGrpSpPr/>
            <p:nvPr/>
          </p:nvGrpSpPr>
          <p:grpSpPr>
            <a:xfrm>
              <a:off x="466317" y="2403987"/>
              <a:ext cx="320440" cy="270714"/>
              <a:chOff x="466317" y="2403987"/>
              <a:chExt cx="320440" cy="27071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2A8B2AA-46EC-4A84-985F-B0D01E5AC26B}"/>
                  </a:ext>
                </a:extLst>
              </p:cNvPr>
              <p:cNvSpPr/>
              <p:nvPr/>
            </p:nvSpPr>
            <p:spPr>
              <a:xfrm>
                <a:off x="466317" y="2403987"/>
                <a:ext cx="320440" cy="118314"/>
              </a:xfrm>
              <a:prstGeom prst="rect">
                <a:avLst/>
              </a:prstGeom>
              <a:solidFill>
                <a:srgbClr val="F6234D"/>
              </a:solidFill>
              <a:ln w="19050">
                <a:solidFill>
                  <a:srgbClr val="F623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3CE5B5A-8F40-497D-B007-9853A0AD2970}"/>
                  </a:ext>
                </a:extLst>
              </p:cNvPr>
              <p:cNvSpPr/>
              <p:nvPr/>
            </p:nvSpPr>
            <p:spPr>
              <a:xfrm>
                <a:off x="466317" y="2556387"/>
                <a:ext cx="320440" cy="118314"/>
              </a:xfrm>
              <a:prstGeom prst="rect">
                <a:avLst/>
              </a:prstGeom>
              <a:solidFill>
                <a:srgbClr val="F6234D"/>
              </a:solidFill>
              <a:ln w="19050">
                <a:solidFill>
                  <a:srgbClr val="F623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03645D-E019-4678-B999-AF45548687F5}"/>
                </a:ext>
              </a:extLst>
            </p:cNvPr>
            <p:cNvSpPr txBox="1"/>
            <p:nvPr/>
          </p:nvSpPr>
          <p:spPr>
            <a:xfrm>
              <a:off x="1077083" y="2362702"/>
              <a:ext cx="7403240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>
                  <a:latin typeface="Courier Prime" panose="02000409000000000000" pitchFamily="49" charset="0"/>
                </a:rPr>
                <a:t>Fragments 	– Objects that can be used as optional properties attached to other objects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- Can be self defining (e.g. Material)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- Can be Relational or dependant on other objects or context (</a:t>
              </a:r>
              <a:r>
                <a:rPr lang="en-GB" sz="1100" err="1">
                  <a:latin typeface="Courier Prime" panose="02000409000000000000" pitchFamily="49" charset="0"/>
                </a:rPr>
                <a:t>e.g</a:t>
              </a:r>
              <a:r>
                <a:rPr lang="en-GB" sz="1100">
                  <a:latin typeface="Courier Prime" panose="02000409000000000000" pitchFamily="49" charset="0"/>
                </a:rPr>
                <a:t> </a:t>
              </a:r>
              <a:r>
                <a:rPr lang="en-GB" sz="1100" err="1">
                  <a:latin typeface="Courier Prime" panose="02000409000000000000" pitchFamily="49" charset="0"/>
                </a:rPr>
                <a:t>AdapterID</a:t>
              </a:r>
              <a:r>
                <a:rPr lang="en-GB" sz="1100">
                  <a:latin typeface="Courier Prime" panose="02000409000000000000" pitchFamily="49" charset="0"/>
                </a:rPr>
                <a:t>)</a:t>
              </a:r>
            </a:p>
            <a:p>
              <a:endParaRPr lang="en-GB" sz="1100">
                <a:latin typeface="Courier Prime" panose="02000409000000000000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7446F0-E866-4625-9AB4-A9245DAAFAF0}"/>
              </a:ext>
            </a:extLst>
          </p:cNvPr>
          <p:cNvGrpSpPr/>
          <p:nvPr/>
        </p:nvGrpSpPr>
        <p:grpSpPr>
          <a:xfrm>
            <a:off x="467544" y="1992626"/>
            <a:ext cx="7704906" cy="846386"/>
            <a:chOff x="467544" y="1992626"/>
            <a:chExt cx="7704906" cy="8463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A13FBC-B3BB-4689-83CA-3870CA95A1F0}"/>
                </a:ext>
              </a:extLst>
            </p:cNvPr>
            <p:cNvSpPr txBox="1"/>
            <p:nvPr/>
          </p:nvSpPr>
          <p:spPr>
            <a:xfrm>
              <a:off x="1077083" y="1992626"/>
              <a:ext cx="709536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>
                  <a:latin typeface="Courier Prime" panose="02000409000000000000" pitchFamily="49" charset="0"/>
                </a:rPr>
                <a:t>Properties	– Are classified as either: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	+ Defining (e.g. </a:t>
              </a:r>
              <a:r>
                <a:rPr lang="en-GB" sz="1100" err="1">
                  <a:latin typeface="Courier Prime" panose="02000409000000000000" pitchFamily="49" charset="0"/>
                </a:rPr>
                <a:t>BH.oM.Physical.Wall.Surface</a:t>
              </a:r>
              <a:r>
                <a:rPr lang="en-GB" sz="1100">
                  <a:latin typeface="Courier Prime" panose="02000409000000000000" pitchFamily="49" charset="0"/>
                </a:rPr>
                <a:t> or Thickness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	+ Derived (e.g. </a:t>
              </a:r>
              <a:r>
                <a:rPr lang="en-GB" sz="1100" err="1">
                  <a:latin typeface="Courier Prime" panose="02000409000000000000" pitchFamily="49" charset="0"/>
                </a:rPr>
                <a:t>BH.oM.Physical.Wall.SurfaceArea</a:t>
              </a:r>
              <a:endParaRPr lang="en-GB" sz="1100">
                <a:latin typeface="Courier Prime" panose="02000409000000000000" pitchFamily="49" charset="0"/>
              </a:endParaRPr>
            </a:p>
            <a:p>
              <a:r>
                <a:rPr lang="en-GB" sz="1100">
                  <a:latin typeface="Courier Prime" panose="02000409000000000000" pitchFamily="49" charset="0"/>
                </a:rPr>
                <a:t>		+ Dependant (e.g. </a:t>
              </a:r>
              <a:r>
                <a:rPr lang="en-GB" sz="1100" err="1">
                  <a:latin typeface="Courier Prime" panose="02000409000000000000" pitchFamily="49" charset="0"/>
                </a:rPr>
                <a:t>BH.oM.Physical.Wall.AdjacentSpace</a:t>
              </a:r>
              <a:r>
                <a:rPr lang="en-GB" sz="1100">
                  <a:latin typeface="Courier Prime" panose="02000409000000000000" pitchFamily="49" charset="0"/>
                </a:rPr>
                <a:t>)</a:t>
              </a:r>
            </a:p>
            <a:p>
              <a:endParaRPr lang="en-GB" sz="1100">
                <a:latin typeface="Courier Prime" panose="02000409000000000000" pitchFamily="49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9F6D3D9-FCAE-40F4-AFDE-CAE098219CB3}"/>
                </a:ext>
              </a:extLst>
            </p:cNvPr>
            <p:cNvGrpSpPr/>
            <p:nvPr/>
          </p:nvGrpSpPr>
          <p:grpSpPr>
            <a:xfrm>
              <a:off x="467544" y="1995600"/>
              <a:ext cx="320440" cy="205329"/>
              <a:chOff x="467544" y="1995600"/>
              <a:chExt cx="320440" cy="20532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03E605-B287-4ACE-BC21-9AEF06BF0FE3}"/>
                  </a:ext>
                </a:extLst>
              </p:cNvPr>
              <p:cNvSpPr/>
              <p:nvPr/>
            </p:nvSpPr>
            <p:spPr>
              <a:xfrm>
                <a:off x="467544" y="1995600"/>
                <a:ext cx="320440" cy="4571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8BD35B-2CA0-479C-A86B-CBE8B203EACC}"/>
                  </a:ext>
                </a:extLst>
              </p:cNvPr>
              <p:cNvSpPr/>
              <p:nvPr/>
            </p:nvSpPr>
            <p:spPr>
              <a:xfrm>
                <a:off x="467544" y="2075405"/>
                <a:ext cx="320440" cy="4571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E7D12A8-F878-49AF-8F48-68E5A688483D}"/>
                  </a:ext>
                </a:extLst>
              </p:cNvPr>
              <p:cNvSpPr/>
              <p:nvPr/>
            </p:nvSpPr>
            <p:spPr>
              <a:xfrm>
                <a:off x="467544" y="2155210"/>
                <a:ext cx="320440" cy="4571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8AB908-A559-4BE8-9D45-67D2A5DB35F9}"/>
              </a:ext>
            </a:extLst>
          </p:cNvPr>
          <p:cNvGrpSpPr/>
          <p:nvPr/>
        </p:nvGrpSpPr>
        <p:grpSpPr>
          <a:xfrm>
            <a:off x="467544" y="4174180"/>
            <a:ext cx="7105751" cy="598785"/>
            <a:chOff x="467544" y="4174180"/>
            <a:chExt cx="7105751" cy="59878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495421-9773-48C6-B728-4A2ED4B473ED}"/>
                </a:ext>
              </a:extLst>
            </p:cNvPr>
            <p:cNvSpPr txBox="1"/>
            <p:nvPr/>
          </p:nvSpPr>
          <p:spPr>
            <a:xfrm>
              <a:off x="1077082" y="4174180"/>
              <a:ext cx="6496213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>
                  <a:latin typeface="Courier Prime" panose="02000409000000000000" pitchFamily="49" charset="0"/>
                </a:rPr>
                <a:t>Element 	– An object with some form of dimensionality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- See the </a:t>
              </a:r>
              <a:r>
                <a:rPr lang="en-GB" sz="1100" err="1">
                  <a:latin typeface="Courier Prime" panose="02000409000000000000" pitchFamily="49" charset="0"/>
                </a:rPr>
                <a:t>IElement</a:t>
              </a:r>
              <a:r>
                <a:rPr lang="en-GB" sz="1100">
                  <a:latin typeface="Courier Prime" panose="02000409000000000000" pitchFamily="49" charset="0"/>
                </a:rPr>
                <a:t> interfaces in </a:t>
              </a:r>
              <a:r>
                <a:rPr lang="en-GB" sz="1100" err="1">
                  <a:latin typeface="Courier Prime" panose="02000409000000000000" pitchFamily="49" charset="0"/>
                </a:rPr>
                <a:t>Dimensional_oM</a:t>
              </a:r>
              <a:r>
                <a:rPr lang="en-GB" sz="1100">
                  <a:latin typeface="Courier Prime" panose="02000409000000000000" pitchFamily="49" charset="0"/>
                </a:rPr>
                <a:t> 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F114507-D5C9-4C90-8418-6CB620225243}"/>
                </a:ext>
              </a:extLst>
            </p:cNvPr>
            <p:cNvGrpSpPr/>
            <p:nvPr/>
          </p:nvGrpSpPr>
          <p:grpSpPr>
            <a:xfrm>
              <a:off x="467544" y="4178304"/>
              <a:ext cx="391442" cy="594661"/>
              <a:chOff x="467544" y="4178304"/>
              <a:chExt cx="391442" cy="59466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A936A4E-7A91-4353-A8ED-2964AE8454D3}"/>
                  </a:ext>
                </a:extLst>
              </p:cNvPr>
              <p:cNvSpPr/>
              <p:nvPr/>
            </p:nvSpPr>
            <p:spPr>
              <a:xfrm>
                <a:off x="538546" y="4178304"/>
                <a:ext cx="320440" cy="51084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4456A82-2FF6-4069-B608-426328302E05}"/>
                  </a:ext>
                </a:extLst>
              </p:cNvPr>
              <p:cNvSpPr/>
              <p:nvPr/>
            </p:nvSpPr>
            <p:spPr>
              <a:xfrm>
                <a:off x="467544" y="4262124"/>
                <a:ext cx="320440" cy="51084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C0D74F9-3E81-45F2-9E32-AFE9D000861D}"/>
                  </a:ext>
                </a:extLst>
              </p:cNvPr>
              <p:cNvCxnSpPr/>
              <p:nvPr/>
            </p:nvCxnSpPr>
            <p:spPr>
              <a:xfrm flipV="1">
                <a:off x="467544" y="4178304"/>
                <a:ext cx="71002" cy="83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E338F7A-53FC-444C-89CD-35A4199D9904}"/>
                  </a:ext>
                </a:extLst>
              </p:cNvPr>
              <p:cNvCxnSpPr/>
              <p:nvPr/>
            </p:nvCxnSpPr>
            <p:spPr>
              <a:xfrm flipV="1">
                <a:off x="787984" y="4178304"/>
                <a:ext cx="71002" cy="83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09C963F-150A-4C9D-B97A-471B18625D11}"/>
                  </a:ext>
                </a:extLst>
              </p:cNvPr>
              <p:cNvCxnSpPr/>
              <p:nvPr/>
            </p:nvCxnSpPr>
            <p:spPr>
              <a:xfrm flipV="1">
                <a:off x="787984" y="4689145"/>
                <a:ext cx="71002" cy="83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03511952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E0031F-85FE-4116-A24A-DBD495DC2388}"/>
              </a:ext>
            </a:extLst>
          </p:cNvPr>
          <p:cNvGrpSpPr/>
          <p:nvPr/>
        </p:nvGrpSpPr>
        <p:grpSpPr>
          <a:xfrm>
            <a:off x="2769111" y="3213103"/>
            <a:ext cx="2736111" cy="792088"/>
            <a:chOff x="3304187" y="2536822"/>
            <a:chExt cx="2736111" cy="7920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331EC9-A1B4-4C4D-A2C2-E1F37AE94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22"/>
            <a:stretch/>
          </p:blipFill>
          <p:spPr>
            <a:xfrm rot="10800000">
              <a:off x="4169788" y="2579165"/>
              <a:ext cx="819904" cy="7074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84F365-5C06-4E89-A81D-09F371F41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06"/>
            <a:stretch/>
          </p:blipFill>
          <p:spPr>
            <a:xfrm>
              <a:off x="3304187" y="2536822"/>
              <a:ext cx="945273" cy="7920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860080-2EF6-4270-849E-C56629D7F279}"/>
                </a:ext>
              </a:extLst>
            </p:cNvPr>
            <p:cNvSpPr txBox="1"/>
            <p:nvPr/>
          </p:nvSpPr>
          <p:spPr>
            <a:xfrm>
              <a:off x="4989692" y="2812089"/>
              <a:ext cx="105060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100" err="1">
                  <a:latin typeface="Courier Prime" panose="02000409000000000000" pitchFamily="49" charset="0"/>
                </a:rPr>
                <a:t>IElements</a:t>
              </a:r>
              <a:endParaRPr lang="en-GB" sz="1100">
                <a:latin typeface="Courier Prime" panose="02000409000000000000" pitchFamily="49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D5B8D5F-14B2-410A-A93A-5BAAFA341C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719" y="3219297"/>
            <a:ext cx="662157" cy="646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80D72-7214-4257-BB93-BBAB9A0E84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397" y="2455951"/>
            <a:ext cx="1018800" cy="792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B2E0D9-33AE-4E78-AE6F-556AF06A12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1"/>
          <a:stretch/>
        </p:blipFill>
        <p:spPr>
          <a:xfrm>
            <a:off x="581719" y="4039174"/>
            <a:ext cx="662157" cy="5146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B6EEB-11E0-40B0-A87A-27EEA7A83BC9}"/>
              </a:ext>
            </a:extLst>
          </p:cNvPr>
          <p:cNvGrpSpPr/>
          <p:nvPr/>
        </p:nvGrpSpPr>
        <p:grpSpPr>
          <a:xfrm>
            <a:off x="747338" y="4875213"/>
            <a:ext cx="464269" cy="520454"/>
            <a:chOff x="3187272" y="4773613"/>
            <a:chExt cx="460009" cy="5156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E3E79D-8634-4845-BC95-4C09D9B52F70}"/>
                </a:ext>
              </a:extLst>
            </p:cNvPr>
            <p:cNvSpPr/>
            <p:nvPr/>
          </p:nvSpPr>
          <p:spPr>
            <a:xfrm>
              <a:off x="3187272" y="4773613"/>
              <a:ext cx="317500" cy="50615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2513C3-A88E-471B-87C1-AD3CF065AD0C}"/>
                </a:ext>
              </a:extLst>
            </p:cNvPr>
            <p:cNvSpPr/>
            <p:nvPr/>
          </p:nvSpPr>
          <p:spPr>
            <a:xfrm>
              <a:off x="3557473" y="5199483"/>
              <a:ext cx="89808" cy="89808"/>
            </a:xfrm>
            <a:prstGeom prst="ellipse">
              <a:avLst/>
            </a:prstGeom>
            <a:solidFill>
              <a:srgbClr val="F6234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1A2DA3D-CC30-43E7-850C-DAC568CBE1D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220" y="1611287"/>
            <a:ext cx="849154" cy="7920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FFF7B9-80AD-4D6A-8117-7370C0B8788B}"/>
              </a:ext>
            </a:extLst>
          </p:cNvPr>
          <p:cNvSpPr txBox="1"/>
          <p:nvPr/>
        </p:nvSpPr>
        <p:spPr>
          <a:xfrm>
            <a:off x="1356879" y="3498153"/>
            <a:ext cx="10506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>
                <a:latin typeface="Courier Prime" panose="02000409000000000000" pitchFamily="49" charset="0"/>
              </a:rPr>
              <a:t>Dimensional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78A6F7-8FD5-44BC-B8FC-0C7A9F41F708}"/>
              </a:ext>
            </a:extLst>
          </p:cNvPr>
          <p:cNvSpPr txBox="1"/>
          <p:nvPr/>
        </p:nvSpPr>
        <p:spPr>
          <a:xfrm>
            <a:off x="1356879" y="4267702"/>
            <a:ext cx="10506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>
                <a:latin typeface="Courier Prime" panose="02000409000000000000" pitchFamily="49" charset="0"/>
              </a:rPr>
              <a:t>Quantities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18C52-9926-454D-AF96-41DF0EAC8EF6}"/>
              </a:ext>
            </a:extLst>
          </p:cNvPr>
          <p:cNvSpPr txBox="1"/>
          <p:nvPr/>
        </p:nvSpPr>
        <p:spPr>
          <a:xfrm>
            <a:off x="1356879" y="5045994"/>
            <a:ext cx="10506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>
                <a:latin typeface="Courier Prime" panose="02000409000000000000" pitchFamily="49" charset="0"/>
              </a:rPr>
              <a:t>Base Object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0A70B0-9496-4A53-95EE-1FD2974E2E48}"/>
              </a:ext>
            </a:extLst>
          </p:cNvPr>
          <p:cNvSpPr txBox="1"/>
          <p:nvPr/>
        </p:nvSpPr>
        <p:spPr>
          <a:xfrm>
            <a:off x="1356879" y="2758558"/>
            <a:ext cx="10506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>
                <a:latin typeface="Courier Prime" panose="02000409000000000000" pitchFamily="49" charset="0"/>
              </a:rPr>
              <a:t>Geometry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97C6EF-018F-44EF-89B3-217A9408DA3B}"/>
              </a:ext>
            </a:extLst>
          </p:cNvPr>
          <p:cNvSpPr txBox="1"/>
          <p:nvPr/>
        </p:nvSpPr>
        <p:spPr>
          <a:xfrm>
            <a:off x="1356879" y="1930582"/>
            <a:ext cx="10506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>
                <a:latin typeface="Courier Prime" panose="02000409000000000000" pitchFamily="49" charset="0"/>
              </a:rPr>
              <a:t>Analytical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B2AE4D-0453-4439-9D48-D378306950A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5011" y="1460035"/>
            <a:ext cx="819905" cy="7459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5061DF7-19E0-4BA8-801A-6DF7004968E1}"/>
              </a:ext>
            </a:extLst>
          </p:cNvPr>
          <p:cNvSpPr txBox="1"/>
          <p:nvPr/>
        </p:nvSpPr>
        <p:spPr>
          <a:xfrm>
            <a:off x="4498708" y="1748385"/>
            <a:ext cx="10506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err="1">
                <a:latin typeface="Courier Prime" panose="02000409000000000000" pitchFamily="49" charset="0"/>
              </a:rPr>
              <a:t>IResults</a:t>
            </a:r>
            <a:endParaRPr lang="en-GB" sz="1100">
              <a:latin typeface="Courier Prime" panose="02000409000000000000" pitchFamily="49" charset="0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6ED029D1-3757-40DD-BEB4-12C8711788D7}"/>
              </a:ext>
            </a:extLst>
          </p:cNvPr>
          <p:cNvSpPr/>
          <p:nvPr/>
        </p:nvSpPr>
        <p:spPr>
          <a:xfrm>
            <a:off x="5379941" y="1611288"/>
            <a:ext cx="339918" cy="2256806"/>
          </a:xfrm>
          <a:prstGeom prst="rightBrace">
            <a:avLst>
              <a:gd name="adj1" fmla="val 5316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FFECC0-85B0-4EDB-8C85-28DE06D31611}"/>
              </a:ext>
            </a:extLst>
          </p:cNvPr>
          <p:cNvSpPr txBox="1"/>
          <p:nvPr/>
        </p:nvSpPr>
        <p:spPr>
          <a:xfrm>
            <a:off x="6012628" y="3240388"/>
            <a:ext cx="10506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>
                <a:latin typeface="Courier Prime" panose="02000409000000000000" pitchFamily="49" charset="0"/>
              </a:rPr>
              <a:t>Graphics</a:t>
            </a:r>
          </a:p>
        </p:txBody>
      </p:sp>
      <p:pic>
        <p:nvPicPr>
          <p:cNvPr id="1026" name="Picture 2" descr="3d Icons">
            <a:extLst>
              <a:ext uri="{FF2B5EF4-FFF2-40B4-BE49-F238E27FC236}">
                <a16:creationId xmlns:a16="http://schemas.microsoft.com/office/drawing/2014/main" id="{C5DF09D2-111A-445D-A664-F5E8460C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58" y="2170481"/>
            <a:ext cx="1154545" cy="11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8C4C79-A67E-4F9B-BF10-66EAE4DEACA4}"/>
              </a:ext>
            </a:extLst>
          </p:cNvPr>
          <p:cNvSpPr txBox="1"/>
          <p:nvPr/>
        </p:nvSpPr>
        <p:spPr>
          <a:xfrm>
            <a:off x="7424860" y="2262851"/>
            <a:ext cx="144509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>
                <a:latin typeface="+mn-lt"/>
              </a:rPr>
              <a:t>Game Engines </a:t>
            </a:r>
          </a:p>
          <a:p>
            <a:pPr algn="ctr"/>
            <a:r>
              <a:rPr lang="en-GB" sz="1600">
                <a:latin typeface="+mn-lt"/>
              </a:rPr>
              <a:t>+ </a:t>
            </a:r>
          </a:p>
          <a:p>
            <a:pPr algn="ctr"/>
            <a:r>
              <a:rPr lang="en-GB" sz="1600">
                <a:latin typeface="+mn-lt"/>
              </a:rPr>
              <a:t>3D Viewers</a:t>
            </a:r>
          </a:p>
          <a:p>
            <a:pPr algn="ctr"/>
            <a:r>
              <a:rPr lang="en-GB" sz="1600">
                <a:latin typeface="+mn-lt"/>
              </a:rPr>
              <a:t>+</a:t>
            </a:r>
          </a:p>
          <a:p>
            <a:pPr algn="ctr"/>
            <a:r>
              <a:rPr lang="en-GB" sz="1600">
                <a:latin typeface="+mn-lt"/>
              </a:rPr>
              <a:t>Dashboards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26CD62-081E-4FBB-B7CE-42D68E253B8A}"/>
              </a:ext>
            </a:extLst>
          </p:cNvPr>
          <p:cNvSpPr txBox="1"/>
          <p:nvPr/>
        </p:nvSpPr>
        <p:spPr>
          <a:xfrm>
            <a:off x="176749" y="337283"/>
            <a:ext cx="5105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lvl="1" indent="0">
              <a:buNone/>
            </a:pPr>
            <a:r>
              <a:rPr lang="en-GB">
                <a:effectLst/>
              </a:rPr>
              <a:t>B. Standardising means for consuming, visualisation and reporting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0674-9D09-4CBB-9349-7836DA176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2754" y="2299894"/>
            <a:ext cx="699732" cy="7074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65A30F5-EEC3-44CD-95F7-D228D827AD03}"/>
              </a:ext>
            </a:extLst>
          </p:cNvPr>
          <p:cNvSpPr txBox="1"/>
          <p:nvPr/>
        </p:nvSpPr>
        <p:spPr>
          <a:xfrm>
            <a:off x="4422143" y="2554322"/>
            <a:ext cx="10506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err="1">
                <a:latin typeface="Courier Prime" panose="02000409000000000000" pitchFamily="49" charset="0"/>
              </a:rPr>
              <a:t>IGeometry</a:t>
            </a:r>
            <a:endParaRPr lang="en-GB" sz="1100">
              <a:latin typeface="Courier Prime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807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AF26CD62-081E-4FBB-B7CE-42D68E253B8A}"/>
              </a:ext>
            </a:extLst>
          </p:cNvPr>
          <p:cNvSpPr txBox="1"/>
          <p:nvPr/>
        </p:nvSpPr>
        <p:spPr>
          <a:xfrm>
            <a:off x="176749" y="337283"/>
            <a:ext cx="790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lvl="1" indent="0">
              <a:buNone/>
            </a:pPr>
            <a:r>
              <a:rPr lang="en-GB">
                <a:effectLst/>
              </a:rPr>
              <a:t>C. Relate multiple representations together, convert and derive relative representations. casting relationships across transdisciplinary elements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EEBEC-E658-4A23-A8F6-B4DD2AEC2B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3" t="20148" r="51747" b="30011"/>
          <a:stretch/>
        </p:blipFill>
        <p:spPr>
          <a:xfrm>
            <a:off x="4178067" y="1141520"/>
            <a:ext cx="607784" cy="1079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C0A5C-0D3F-4196-8B49-59E3AE427A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9033" r="20147" b="30011"/>
          <a:stretch/>
        </p:blipFill>
        <p:spPr>
          <a:xfrm>
            <a:off x="4170876" y="2607274"/>
            <a:ext cx="600227" cy="1024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0CCE8-3713-4E55-BB66-4F1A8AADC8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20"/>
          <a:stretch/>
        </p:blipFill>
        <p:spPr>
          <a:xfrm>
            <a:off x="2993003" y="2672747"/>
            <a:ext cx="979526" cy="893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AA854-240A-4A6C-A8D3-C5340988922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2872" y="2652216"/>
            <a:ext cx="912779" cy="961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0DBA8-B67B-4D44-94C8-00991DFE7D4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646" y="2584655"/>
            <a:ext cx="933794" cy="943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A6D88-6344-43BD-BA38-39B23AAC26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0"/>
          <a:stretch/>
        </p:blipFill>
        <p:spPr>
          <a:xfrm>
            <a:off x="5143623" y="2783693"/>
            <a:ext cx="848427" cy="55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6320EC-44E4-44D3-9E95-05D522FB9D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3113620" y="3998114"/>
            <a:ext cx="746655" cy="625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E08CC0-51C0-47A5-83F7-81C36059050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 rot="10800000">
            <a:off x="5035939" y="3979567"/>
            <a:ext cx="746656" cy="6442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1911C8-01AD-4A1A-89C8-870F14722460}"/>
              </a:ext>
            </a:extLst>
          </p:cNvPr>
          <p:cNvSpPr txBox="1"/>
          <p:nvPr/>
        </p:nvSpPr>
        <p:spPr>
          <a:xfrm>
            <a:off x="339213" y="3998114"/>
            <a:ext cx="11872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err="1">
                <a:latin typeface="+mn-lt"/>
              </a:rPr>
              <a:t>IElements</a:t>
            </a:r>
            <a:endParaRPr lang="en-GB" sz="160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6308B-ED76-4004-890F-22B3D50DBFCA}"/>
              </a:ext>
            </a:extLst>
          </p:cNvPr>
          <p:cNvSpPr txBox="1"/>
          <p:nvPr/>
        </p:nvSpPr>
        <p:spPr>
          <a:xfrm>
            <a:off x="339212" y="2889696"/>
            <a:ext cx="118724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err="1">
                <a:latin typeface="+mn-lt"/>
              </a:rPr>
              <a:t>IModel</a:t>
            </a:r>
            <a:endParaRPr lang="en-GB" sz="1600">
              <a:latin typeface="+mn-lt"/>
            </a:endParaRPr>
          </a:p>
          <a:p>
            <a:r>
              <a:rPr lang="en-GB" sz="1600" err="1">
                <a:latin typeface="+mn-lt"/>
              </a:rPr>
              <a:t>ISystem</a:t>
            </a:r>
            <a:r>
              <a:rPr lang="en-GB" sz="1600">
                <a:latin typeface="+mn-lt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32629B-CE40-4127-BD69-755071B9C034}"/>
              </a:ext>
            </a:extLst>
          </p:cNvPr>
          <p:cNvSpPr txBox="1"/>
          <p:nvPr/>
        </p:nvSpPr>
        <p:spPr>
          <a:xfrm>
            <a:off x="339212" y="1444211"/>
            <a:ext cx="16436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latin typeface="+mn-lt"/>
              </a:rPr>
              <a:t>Transdisciplinary</a:t>
            </a:r>
          </a:p>
          <a:p>
            <a:r>
              <a:rPr lang="en-GB" sz="1600">
                <a:latin typeface="+mn-lt"/>
              </a:rPr>
              <a:t>Scripts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11E4239-7E09-4FFC-9735-EB24DB646EF5}"/>
              </a:ext>
            </a:extLst>
          </p:cNvPr>
          <p:cNvCxnSpPr>
            <a:cxnSpLocks/>
            <a:stCxn id="6" idx="0"/>
            <a:endCxn id="3" idx="1"/>
          </p:cNvCxnSpPr>
          <p:nvPr/>
        </p:nvCxnSpPr>
        <p:spPr>
          <a:xfrm rot="5400000" flipH="1" flipV="1">
            <a:off x="2823302" y="1297452"/>
            <a:ext cx="970724" cy="17388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BA4C494-D802-4944-9812-219859D7EC0F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5400000" flipH="1" flipV="1">
            <a:off x="3334789" y="1829470"/>
            <a:ext cx="991255" cy="69530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7FA4C78-79D7-4CE2-9BBA-AB6F88FA7F10}"/>
              </a:ext>
            </a:extLst>
          </p:cNvPr>
          <p:cNvCxnSpPr>
            <a:cxnSpLocks/>
            <a:stCxn id="10" idx="0"/>
            <a:endCxn id="3" idx="3"/>
          </p:cNvCxnSpPr>
          <p:nvPr/>
        </p:nvCxnSpPr>
        <p:spPr>
          <a:xfrm rot="16200000" flipV="1">
            <a:off x="4625744" y="1841600"/>
            <a:ext cx="1102201" cy="7819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F60E4FF-0D90-4307-988E-FF6E50E65232}"/>
              </a:ext>
            </a:extLst>
          </p:cNvPr>
          <p:cNvCxnSpPr>
            <a:cxnSpLocks/>
            <a:stCxn id="8" idx="0"/>
            <a:endCxn id="3" idx="3"/>
          </p:cNvCxnSpPr>
          <p:nvPr/>
        </p:nvCxnSpPr>
        <p:spPr>
          <a:xfrm rot="16200000" flipV="1">
            <a:off x="5274116" y="1193228"/>
            <a:ext cx="903163" cy="18796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B03CB3-A5D9-4BAA-B474-F036B1D5C52D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3482766" y="3566326"/>
            <a:ext cx="4182" cy="43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D96D6F-4F82-4BAC-B55E-D0DA020AD2E2}"/>
              </a:ext>
            </a:extLst>
          </p:cNvPr>
          <p:cNvCxnSpPr>
            <a:cxnSpLocks/>
          </p:cNvCxnSpPr>
          <p:nvPr/>
        </p:nvCxnSpPr>
        <p:spPr>
          <a:xfrm>
            <a:off x="5567837" y="3418003"/>
            <a:ext cx="0" cy="51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7F058B-9C99-45A5-9B3F-CD9E2BF68535}"/>
              </a:ext>
            </a:extLst>
          </p:cNvPr>
          <p:cNvCxnSpPr>
            <a:cxnSpLocks/>
          </p:cNvCxnSpPr>
          <p:nvPr/>
        </p:nvCxnSpPr>
        <p:spPr>
          <a:xfrm>
            <a:off x="4469446" y="2177120"/>
            <a:ext cx="0" cy="407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7FE850-4037-47BF-8F63-840E34F88AF7}"/>
              </a:ext>
            </a:extLst>
          </p:cNvPr>
          <p:cNvSpPr/>
          <p:nvPr/>
        </p:nvSpPr>
        <p:spPr>
          <a:xfrm>
            <a:off x="258097" y="2499852"/>
            <a:ext cx="8089486" cy="120849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381645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42EDF8-CFDB-4795-A055-9A4E1EB60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What are we doing now?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What new concepts we need to formalise: </a:t>
            </a:r>
          </a:p>
          <a:p>
            <a:pPr lvl="1"/>
            <a:r>
              <a:rPr lang="en-GB" err="1"/>
              <a:t>ISpecification</a:t>
            </a:r>
            <a:r>
              <a:rPr lang="en-GB"/>
              <a:t> (extension of CIH work)</a:t>
            </a:r>
          </a:p>
          <a:p>
            <a:pPr lvl="1"/>
            <a:r>
              <a:rPr lang="en-GB" err="1"/>
              <a:t>IModel</a:t>
            </a:r>
            <a:r>
              <a:rPr lang="en-GB"/>
              <a:t> and </a:t>
            </a:r>
            <a:r>
              <a:rPr lang="en-GB" err="1"/>
              <a:t>IControlSystem</a:t>
            </a:r>
            <a:endParaRPr lang="en-GB"/>
          </a:p>
          <a:p>
            <a:pPr lvl="1"/>
            <a:r>
              <a:rPr lang="en-GB" err="1"/>
              <a:t>IStream</a:t>
            </a:r>
            <a:r>
              <a:rPr lang="en-GB"/>
              <a:t> (integration with Deltas work)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r>
              <a:rPr lang="en-GB"/>
              <a:t>What is the difference between Physical/Analytical Explicit? Geometrical? </a:t>
            </a:r>
          </a:p>
          <a:p>
            <a:r>
              <a:rPr lang="en-GB"/>
              <a:t>Design coordination happens in Physical/</a:t>
            </a:r>
            <a:r>
              <a:rPr lang="en-GB" err="1"/>
              <a:t>Explict</a:t>
            </a:r>
            <a:r>
              <a:rPr lang="en-GB"/>
              <a:t>? These are the components used to define Components</a:t>
            </a:r>
          </a:p>
          <a:p>
            <a:pPr lvl="1"/>
            <a:endParaRPr lang="en-GB"/>
          </a:p>
          <a:p>
            <a:pPr lvl="1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6D24BB-A6A3-4E32-8BC3-37924D60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6729666" cy="615553"/>
          </a:xfrm>
        </p:spPr>
        <p:txBody>
          <a:bodyPr/>
          <a:lstStyle/>
          <a:p>
            <a:r>
              <a:rPr lang="en-GB"/>
              <a:t>How to link single </a:t>
            </a:r>
            <a:r>
              <a:rPr lang="en-GB" i="1">
                <a:solidFill>
                  <a:schemeClr val="bg2">
                    <a:lumMod val="75000"/>
                  </a:schemeClr>
                </a:solidFill>
              </a:rPr>
              <a:t>(semi-autonomous) </a:t>
            </a:r>
            <a:r>
              <a:rPr lang="en-GB"/>
              <a:t>models together</a:t>
            </a:r>
          </a:p>
        </p:txBody>
      </p:sp>
    </p:spTree>
    <p:extLst>
      <p:ext uri="{BB962C8B-B14F-4D97-AF65-F5344CB8AC3E}">
        <p14:creationId xmlns:p14="http://schemas.microsoft.com/office/powerpoint/2010/main" val="2624927227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4C84F1-04D4-4E12-A1BC-177EDD35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What are we doing now?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0BA7C5-9B23-4D49-A508-98E7395A1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24" y="819794"/>
            <a:ext cx="4674095" cy="41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51556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4C84F1-04D4-4E12-A1BC-177EDD35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 err="1"/>
              <a:t>IElement</a:t>
            </a:r>
            <a:r>
              <a:rPr lang="en-GB"/>
              <a:t> &amp; </a:t>
            </a:r>
            <a:r>
              <a:rPr lang="en-GB" err="1"/>
              <a:t>IResults</a:t>
            </a:r>
            <a:r>
              <a:rPr lang="en-GB"/>
              <a:t> control systems</a:t>
            </a:r>
          </a:p>
        </p:txBody>
      </p:sp>
      <p:pic>
        <p:nvPicPr>
          <p:cNvPr id="12" name="Picture 1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3E2F9F-B96A-4282-BB3F-F47D2257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909860"/>
            <a:ext cx="8448675" cy="18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9055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4C84F1-04D4-4E12-A1BC-177EDD35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 err="1"/>
              <a:t>IElement</a:t>
            </a:r>
            <a:r>
              <a:rPr lang="en-GB"/>
              <a:t> &amp; </a:t>
            </a:r>
            <a:r>
              <a:rPr lang="en-GB" err="1"/>
              <a:t>IResults</a:t>
            </a:r>
            <a:r>
              <a:rPr lang="en-GB"/>
              <a:t> control systems</a:t>
            </a:r>
            <a:br>
              <a:rPr lang="en-GB"/>
            </a:br>
            <a:r>
              <a:rPr lang="en-GB" err="1"/>
              <a:t>IModel</a:t>
            </a:r>
            <a:endParaRPr lang="en-GB"/>
          </a:p>
        </p:txBody>
      </p:sp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EF63D0-D4C4-42FC-BAE1-9C632EC76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4426169"/>
            <a:ext cx="4981575" cy="111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45033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4C84F1-04D4-4E12-A1BC-177EDD35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 err="1"/>
              <a:t>IElement</a:t>
            </a:r>
            <a:r>
              <a:rPr lang="en-GB"/>
              <a:t> &amp; </a:t>
            </a:r>
            <a:r>
              <a:rPr lang="en-GB" err="1"/>
              <a:t>IResults</a:t>
            </a:r>
            <a:r>
              <a:rPr lang="en-GB"/>
              <a:t> control systems</a:t>
            </a:r>
            <a:br>
              <a:rPr lang="en-GB"/>
            </a:br>
            <a:r>
              <a:rPr lang="en-GB"/>
              <a:t>Iterative/autonomous </a:t>
            </a:r>
            <a:r>
              <a:rPr lang="en-GB" err="1"/>
              <a:t>IModel</a:t>
            </a:r>
            <a:endParaRPr lang="en-GB"/>
          </a:p>
        </p:txBody>
      </p:sp>
      <p:pic>
        <p:nvPicPr>
          <p:cNvPr id="6" name="Picture 5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E99C02-F26A-4805-8EDF-8820836A8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162300"/>
            <a:ext cx="6297860" cy="238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0647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4C84F1-04D4-4E12-A1BC-177EDD35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923330"/>
          </a:xfrm>
        </p:spPr>
        <p:txBody>
          <a:bodyPr/>
          <a:lstStyle/>
          <a:p>
            <a:r>
              <a:rPr lang="en-GB" err="1"/>
              <a:t>IElement</a:t>
            </a:r>
            <a:r>
              <a:rPr lang="en-GB"/>
              <a:t> &amp; </a:t>
            </a:r>
            <a:r>
              <a:rPr lang="en-GB" err="1"/>
              <a:t>IResults</a:t>
            </a:r>
            <a:r>
              <a:rPr lang="en-GB"/>
              <a:t> control systems</a:t>
            </a:r>
            <a:br>
              <a:rPr lang="en-GB"/>
            </a:br>
            <a:r>
              <a:rPr lang="en-GB"/>
              <a:t>Iterative/autonomous,</a:t>
            </a:r>
            <a:br>
              <a:rPr lang="en-GB"/>
            </a:br>
            <a:r>
              <a:rPr lang="en-GB"/>
              <a:t>with reporting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3ED6C45-6962-4128-8D54-CB6968BC0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827168"/>
            <a:ext cx="6297860" cy="47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03721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B522FD-D189-4898-B101-C12FD9EE5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819150"/>
            <a:ext cx="5493931" cy="472541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24C84F1-04D4-4E12-A1BC-177EDD35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1231106"/>
          </a:xfrm>
        </p:spPr>
        <p:txBody>
          <a:bodyPr/>
          <a:lstStyle/>
          <a:p>
            <a:r>
              <a:rPr lang="en-GB" err="1"/>
              <a:t>IElement</a:t>
            </a:r>
            <a:r>
              <a:rPr lang="en-GB"/>
              <a:t> &amp; </a:t>
            </a:r>
            <a:r>
              <a:rPr lang="en-GB" err="1"/>
              <a:t>IResults</a:t>
            </a:r>
            <a:r>
              <a:rPr lang="en-GB"/>
              <a:t> control systems</a:t>
            </a:r>
            <a:br>
              <a:rPr lang="en-GB"/>
            </a:br>
            <a:r>
              <a:rPr lang="en-GB" strike="sngStrike">
                <a:solidFill>
                  <a:schemeClr val="bg2">
                    <a:lumMod val="75000"/>
                  </a:schemeClr>
                </a:solidFill>
              </a:rPr>
              <a:t>Iterative/autonomous,</a:t>
            </a:r>
            <a:br>
              <a:rPr lang="en-GB"/>
            </a:br>
            <a:r>
              <a:rPr lang="en-GB"/>
              <a:t>with reporting,</a:t>
            </a:r>
            <a:br>
              <a:rPr lang="en-GB"/>
            </a:br>
            <a:r>
              <a:rPr lang="en-GB"/>
              <a:t>human control</a:t>
            </a:r>
          </a:p>
        </p:txBody>
      </p:sp>
    </p:spTree>
    <p:extLst>
      <p:ext uri="{BB962C8B-B14F-4D97-AF65-F5344CB8AC3E}">
        <p14:creationId xmlns:p14="http://schemas.microsoft.com/office/powerpoint/2010/main" val="2921272389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4C84F1-04D4-4E12-A1BC-177EDD35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1231106"/>
          </a:xfrm>
        </p:spPr>
        <p:txBody>
          <a:bodyPr/>
          <a:lstStyle/>
          <a:p>
            <a:r>
              <a:rPr lang="en-GB" err="1"/>
              <a:t>IElement</a:t>
            </a:r>
            <a:r>
              <a:rPr lang="en-GB"/>
              <a:t> &amp; </a:t>
            </a:r>
            <a:r>
              <a:rPr lang="en-GB" err="1"/>
              <a:t>IResults</a:t>
            </a:r>
            <a:r>
              <a:rPr lang="en-GB"/>
              <a:t> control systems</a:t>
            </a:r>
            <a:br>
              <a:rPr lang="en-GB"/>
            </a:br>
            <a:r>
              <a:rPr lang="en-GB"/>
              <a:t>Iterative/autonomous</a:t>
            </a:r>
            <a:br>
              <a:rPr lang="en-GB"/>
            </a:br>
            <a:r>
              <a:rPr lang="en-GB"/>
              <a:t>with reporting</a:t>
            </a:r>
            <a:br>
              <a:rPr lang="en-GB"/>
            </a:br>
            <a:r>
              <a:rPr lang="en-GB"/>
              <a:t>+ human control</a:t>
            </a:r>
          </a:p>
        </p:txBody>
      </p:sp>
      <p:pic>
        <p:nvPicPr>
          <p:cNvPr id="91" name="Picture 9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C9C990-EED6-4722-B749-BACA48BA6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819150"/>
            <a:ext cx="6304626" cy="47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10207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6C0D2C-EC58-431E-802E-891B7E7E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A42D9-C1CE-4D9D-BD8D-D913E04CE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CA745CD-3612-4869-A47A-60441A1959BE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31419D-F90D-4993-A2B3-8C63B882A044}"/>
              </a:ext>
            </a:extLst>
          </p:cNvPr>
          <p:cNvGrpSpPr/>
          <p:nvPr/>
        </p:nvGrpSpPr>
        <p:grpSpPr>
          <a:xfrm>
            <a:off x="467544" y="932423"/>
            <a:ext cx="7105752" cy="530560"/>
            <a:chOff x="467544" y="932423"/>
            <a:chExt cx="7105752" cy="5305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8B645-6097-4424-AB00-43AB22421906}"/>
                </a:ext>
              </a:extLst>
            </p:cNvPr>
            <p:cNvSpPr/>
            <p:nvPr/>
          </p:nvSpPr>
          <p:spPr>
            <a:xfrm>
              <a:off x="467544" y="952142"/>
              <a:ext cx="320440" cy="51084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37A94-ADBE-4D6C-9DF9-92B7C75E2F48}"/>
                </a:ext>
              </a:extLst>
            </p:cNvPr>
            <p:cNvSpPr txBox="1"/>
            <p:nvPr/>
          </p:nvSpPr>
          <p:spPr>
            <a:xfrm>
              <a:off x="1077083" y="932423"/>
              <a:ext cx="6496213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>
                  <a:latin typeface="Courier Prime" panose="02000409000000000000" pitchFamily="49" charset="0"/>
                </a:rPr>
                <a:t>Results 	– xxx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03645D-E019-4678-B999-AF45548687F5}"/>
              </a:ext>
            </a:extLst>
          </p:cNvPr>
          <p:cNvSpPr txBox="1"/>
          <p:nvPr/>
        </p:nvSpPr>
        <p:spPr>
          <a:xfrm>
            <a:off x="1078310" y="3170684"/>
            <a:ext cx="7403240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err="1">
                <a:latin typeface="Courier Prime" panose="02000409000000000000" pitchFamily="49" charset="0"/>
              </a:rPr>
              <a:t>Resultsets</a:t>
            </a:r>
            <a:r>
              <a:rPr lang="en-GB" sz="1100">
                <a:latin typeface="Courier Prime" panose="02000409000000000000" pitchFamily="49" charset="0"/>
              </a:rPr>
              <a:t>	– Special cases of above Dataset where objects stored are </a:t>
            </a:r>
            <a:r>
              <a:rPr lang="en-GB" sz="1100" err="1">
                <a:latin typeface="Courier Prime" panose="02000409000000000000" pitchFamily="49" charset="0"/>
              </a:rPr>
              <a:t>IResults</a:t>
            </a:r>
            <a:r>
              <a:rPr lang="en-GB" sz="1100">
                <a:latin typeface="Courier Prime" panose="02000409000000000000" pitchFamily="49" charset="0"/>
              </a:rPr>
              <a:t> </a:t>
            </a:r>
          </a:p>
          <a:p>
            <a:r>
              <a:rPr lang="en-GB" sz="1100">
                <a:latin typeface="Courier Prime" panose="02000409000000000000" pitchFamily="49" charset="0"/>
              </a:rPr>
              <a:t>	and Source refers to a </a:t>
            </a:r>
            <a:r>
              <a:rPr lang="en-GB" sz="1100" err="1">
                <a:latin typeface="Courier Prime" panose="02000409000000000000" pitchFamily="49" charset="0"/>
              </a:rPr>
              <a:t>IModel</a:t>
            </a:r>
            <a:r>
              <a:rPr lang="en-GB" sz="1100">
                <a:latin typeface="Courier Prime" panose="02000409000000000000" pitchFamily="49" charset="0"/>
              </a:rPr>
              <a:t> instance</a:t>
            </a:r>
          </a:p>
          <a:p>
            <a:endParaRPr lang="en-GB" sz="1100">
              <a:latin typeface="Courier Prime" panose="02000409000000000000" pitchFamily="49" charset="0"/>
            </a:endParaRPr>
          </a:p>
          <a:p>
            <a:r>
              <a:rPr lang="en-GB" sz="1100">
                <a:latin typeface="Courier Prime" panose="02000409000000000000" pitchFamily="49" charset="0"/>
              </a:rPr>
              <a:t>	Dataset currently stores a list of </a:t>
            </a:r>
            <a:r>
              <a:rPr lang="en-GB" sz="1100" err="1">
                <a:latin typeface="Courier Prime" panose="02000409000000000000" pitchFamily="49" charset="0"/>
              </a:rPr>
              <a:t>IBHoMObject</a:t>
            </a:r>
            <a:r>
              <a:rPr lang="en-GB" sz="1100">
                <a:latin typeface="Courier Prime" panose="02000409000000000000" pitchFamily="49" charset="0"/>
              </a:rPr>
              <a:t> </a:t>
            </a:r>
          </a:p>
          <a:p>
            <a:endParaRPr lang="en-GB" sz="1100">
              <a:latin typeface="Courier Prime" panose="02000409000000000000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A13FBC-B3BB-4689-83CA-3870CA95A1F0}"/>
              </a:ext>
            </a:extLst>
          </p:cNvPr>
          <p:cNvSpPr txBox="1"/>
          <p:nvPr/>
        </p:nvSpPr>
        <p:spPr>
          <a:xfrm>
            <a:off x="1077083" y="1992626"/>
            <a:ext cx="709536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>
                <a:latin typeface="Courier Prime" panose="02000409000000000000" pitchFamily="49" charset="0"/>
              </a:rPr>
              <a:t>Datasets	– Curated Objects</a:t>
            </a:r>
          </a:p>
          <a:p>
            <a:r>
              <a:rPr lang="en-GB" sz="1100">
                <a:latin typeface="Courier Prime" panose="02000409000000000000" pitchFamily="49" charset="0"/>
              </a:rPr>
              <a:t>	with a Source</a:t>
            </a:r>
          </a:p>
          <a:p>
            <a:r>
              <a:rPr lang="en-GB" sz="1100">
                <a:latin typeface="Courier Prime" panose="02000409000000000000" pitchFamily="49" charset="0"/>
              </a:rPr>
              <a:t>	</a:t>
            </a:r>
          </a:p>
          <a:p>
            <a:endParaRPr lang="en-GB" sz="1100">
              <a:latin typeface="Courier Prime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01338"/>
      </p:ext>
    </p:extLst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4C84F1-04D4-4E12-A1BC-177EDD35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1231106"/>
          </a:xfrm>
        </p:spPr>
        <p:txBody>
          <a:bodyPr/>
          <a:lstStyle/>
          <a:p>
            <a:r>
              <a:rPr lang="en-GB" err="1"/>
              <a:t>IElement</a:t>
            </a:r>
            <a:r>
              <a:rPr lang="en-GB"/>
              <a:t> &amp; </a:t>
            </a:r>
            <a:r>
              <a:rPr lang="en-GB" err="1"/>
              <a:t>IResults</a:t>
            </a:r>
            <a:r>
              <a:rPr lang="en-GB"/>
              <a:t> control systems</a:t>
            </a:r>
            <a:br>
              <a:rPr lang="en-GB"/>
            </a:br>
            <a:r>
              <a:rPr lang="en-GB"/>
              <a:t>Iterative/autonomous</a:t>
            </a:r>
            <a:br>
              <a:rPr lang="en-GB"/>
            </a:br>
            <a:r>
              <a:rPr lang="en-GB"/>
              <a:t>with reporting</a:t>
            </a:r>
            <a:br>
              <a:rPr lang="en-GB"/>
            </a:br>
            <a:r>
              <a:rPr lang="en-GB"/>
              <a:t>+ human control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BD881D9-E046-486D-8312-D4FE54EF5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80" y="849587"/>
            <a:ext cx="4542186" cy="486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59810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88BD777D-3E91-4607-B8FF-7E671EA9B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25638"/>
            <a:ext cx="8207375" cy="24622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56C11B-C28E-4C64-95EF-AC4A52E3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8364033" cy="1538883"/>
          </a:xfrm>
        </p:spPr>
        <p:txBody>
          <a:bodyPr/>
          <a:lstStyle/>
          <a:p>
            <a:r>
              <a:rPr lang="en-GB"/>
              <a:t>1. Chaining</a:t>
            </a:r>
            <a:br>
              <a:rPr lang="en-GB"/>
            </a:br>
            <a:r>
              <a:rPr lang="en-GB"/>
              <a:t>Distributed UIs</a:t>
            </a:r>
            <a:br>
              <a:rPr lang="en-GB"/>
            </a:br>
            <a:r>
              <a:rPr lang="en-GB"/>
              <a:t>but with potential for common overlaid central Design Environment</a:t>
            </a:r>
            <a:br>
              <a:rPr lang="en-GB"/>
            </a:b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D4179-C8F0-4598-962D-526BC2FBD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71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F9191F-2B24-41B8-8DD8-FDA11C593012}"/>
                  </a:ext>
                </a:extLst>
              </p14:cNvPr>
              <p14:cNvContentPartPr/>
              <p14:nvPr/>
            </p14:nvContentPartPr>
            <p14:xfrm>
              <a:off x="3859140" y="1776780"/>
              <a:ext cx="208080" cy="63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F9191F-2B24-41B8-8DD8-FDA11C5930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0140" y="1767780"/>
                <a:ext cx="22572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B06DF9-48EA-4D62-A0FB-75D23ABA2C15}"/>
                  </a:ext>
                </a:extLst>
              </p14:cNvPr>
              <p14:cNvContentPartPr/>
              <p14:nvPr/>
            </p14:nvContentPartPr>
            <p14:xfrm>
              <a:off x="6788820" y="1787580"/>
              <a:ext cx="239400" cy="627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B06DF9-48EA-4D62-A0FB-75D23ABA2C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9820" y="1778580"/>
                <a:ext cx="25704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58FAC9-3D3A-4F96-9427-5AF503DA217B}"/>
                  </a:ext>
                </a:extLst>
              </p14:cNvPr>
              <p14:cNvContentPartPr/>
              <p14:nvPr/>
            </p14:nvContentPartPr>
            <p14:xfrm>
              <a:off x="1782660" y="1355580"/>
              <a:ext cx="5654880" cy="451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58FAC9-3D3A-4F96-9427-5AF503DA21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3660" y="1346587"/>
                <a:ext cx="5672520" cy="4690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611931-02BC-459C-9776-CAA8C5E0099E}"/>
              </a:ext>
            </a:extLst>
          </p:cNvPr>
          <p:cNvSpPr txBox="1"/>
          <p:nvPr/>
        </p:nvSpPr>
        <p:spPr>
          <a:xfrm>
            <a:off x="3285583" y="1411941"/>
            <a:ext cx="27279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latin typeface="+mn-lt"/>
              </a:rPr>
              <a:t>Common Design Environment</a:t>
            </a:r>
          </a:p>
        </p:txBody>
      </p:sp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CEBED9A-B5A0-45BD-927F-4CAA3163E4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73560" r="21344" b="-2171"/>
          <a:stretch/>
        </p:blipFill>
        <p:spPr>
          <a:xfrm>
            <a:off x="1396410" y="3930589"/>
            <a:ext cx="3358470" cy="1392102"/>
          </a:xfrm>
          <a:prstGeom prst="rect">
            <a:avLst/>
          </a:pr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5F0FD86-A13F-4C0F-AAEE-EB317ED787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73560" r="21344" b="-2171"/>
          <a:stretch/>
        </p:blipFill>
        <p:spPr>
          <a:xfrm>
            <a:off x="4497750" y="3930589"/>
            <a:ext cx="3358470" cy="13921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F2759-85CB-41B8-BA16-2BF083450080}"/>
              </a:ext>
            </a:extLst>
          </p:cNvPr>
          <p:cNvSpPr txBox="1"/>
          <p:nvPr/>
        </p:nvSpPr>
        <p:spPr>
          <a:xfrm>
            <a:off x="7185324" y="1802527"/>
            <a:ext cx="15427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latin typeface="+mn-lt"/>
              </a:rPr>
              <a:t>one way - output</a:t>
            </a:r>
          </a:p>
        </p:txBody>
      </p:sp>
    </p:spTree>
    <p:extLst>
      <p:ext uri="{BB962C8B-B14F-4D97-AF65-F5344CB8AC3E}">
        <p14:creationId xmlns:p14="http://schemas.microsoft.com/office/powerpoint/2010/main" val="780325647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13A354-FAB7-43A0-B755-A6843C902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25638"/>
            <a:ext cx="8207375" cy="24622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56C11B-C28E-4C64-95EF-AC4A52E3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7602033" cy="615553"/>
          </a:xfrm>
        </p:spPr>
        <p:txBody>
          <a:bodyPr/>
          <a:lstStyle/>
          <a:p>
            <a:r>
              <a:rPr lang="en-GB"/>
              <a:t>2. Wrapping</a:t>
            </a:r>
            <a:br>
              <a:rPr lang="en-GB"/>
            </a:br>
            <a:r>
              <a:rPr lang="en-GB"/>
              <a:t>Centralised UI and Presentation layer driving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D4179-C8F0-4598-962D-526BC2FBD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72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8F4B77-E232-4FD1-AC90-868DA3FA7822}"/>
                  </a:ext>
                </a:extLst>
              </p14:cNvPr>
              <p14:cNvContentPartPr/>
              <p14:nvPr/>
            </p14:nvContentPartPr>
            <p14:xfrm>
              <a:off x="1805520" y="1713720"/>
              <a:ext cx="5654880" cy="8389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8F4B77-E232-4FD1-AC90-868DA3FA78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6520" y="1704722"/>
                <a:ext cx="5672520" cy="85661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AA0B3-DB81-429A-8972-F28B7F46AC0E}"/>
              </a:ext>
            </a:extLst>
          </p:cNvPr>
          <p:cNvSpPr txBox="1"/>
          <p:nvPr/>
        </p:nvSpPr>
        <p:spPr>
          <a:xfrm>
            <a:off x="3268980" y="1886989"/>
            <a:ext cx="27279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latin typeface="+mn-lt"/>
              </a:rPr>
              <a:t>Common Design Environment</a:t>
            </a:r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B0B214E-A1FE-47B7-B682-125B9625F4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73560" r="21344" b="-2171"/>
          <a:stretch/>
        </p:blipFill>
        <p:spPr>
          <a:xfrm>
            <a:off x="1396410" y="3930589"/>
            <a:ext cx="3358470" cy="1392102"/>
          </a:xfrm>
          <a:prstGeom prst="rect">
            <a:avLst/>
          </a:prstGeom>
        </p:spPr>
      </p:pic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5F127C-E9C2-4013-96FC-E6A0CABBC3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73560" r="21344" b="-2171"/>
          <a:stretch/>
        </p:blipFill>
        <p:spPr>
          <a:xfrm>
            <a:off x="4497750" y="3930589"/>
            <a:ext cx="3358470" cy="13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57346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BF0C32-7D7D-4A5D-A3F7-89356541D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25638"/>
            <a:ext cx="8207375" cy="24622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56C11B-C28E-4C64-95EF-AC4A52E3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7602033" cy="615553"/>
          </a:xfrm>
        </p:spPr>
        <p:txBody>
          <a:bodyPr/>
          <a:lstStyle/>
          <a:p>
            <a:r>
              <a:rPr lang="en-GB"/>
              <a:t>3. Integration</a:t>
            </a:r>
            <a:br>
              <a:rPr lang="en-GB"/>
            </a:br>
            <a:r>
              <a:rPr lang="en-GB"/>
              <a:t>Common hosting and processing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D4179-C8F0-4598-962D-526BC2FBD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73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62AE4C-FF6D-49AA-A17A-DE2AB29AA31F}"/>
                  </a:ext>
                </a:extLst>
              </p14:cNvPr>
              <p14:cNvContentPartPr/>
              <p14:nvPr/>
            </p14:nvContentPartPr>
            <p14:xfrm>
              <a:off x="1805520" y="1713720"/>
              <a:ext cx="5654880" cy="8389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62AE4C-FF6D-49AA-A17A-DE2AB29AA3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6520" y="1704722"/>
                <a:ext cx="5672520" cy="85661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6827C54-57BB-4BA3-B067-9FF56E9AECB8}"/>
              </a:ext>
            </a:extLst>
          </p:cNvPr>
          <p:cNvSpPr txBox="1"/>
          <p:nvPr/>
        </p:nvSpPr>
        <p:spPr>
          <a:xfrm>
            <a:off x="3268980" y="1886989"/>
            <a:ext cx="27279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latin typeface="+mn-lt"/>
              </a:rPr>
              <a:t>Common Design Environment</a:t>
            </a:r>
          </a:p>
        </p:txBody>
      </p:sp>
    </p:spTree>
    <p:extLst>
      <p:ext uri="{BB962C8B-B14F-4D97-AF65-F5344CB8AC3E}">
        <p14:creationId xmlns:p14="http://schemas.microsoft.com/office/powerpoint/2010/main" val="569269207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076309D-2CDD-4CAA-AAFD-DACB678C9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23000" r="20166" b="21667"/>
          <a:stretch/>
        </p:blipFill>
        <p:spPr>
          <a:xfrm>
            <a:off x="712600" y="3979053"/>
            <a:ext cx="1785880" cy="1617859"/>
          </a:xfrm>
          <a:prstGeom prst="rect">
            <a:avLst/>
          </a:prstGeom>
        </p:spPr>
      </p:pic>
      <p:pic>
        <p:nvPicPr>
          <p:cNvPr id="30" name="Picture 29" descr="Chart, radar chart&#10;&#10;Description automatically generated">
            <a:extLst>
              <a:ext uri="{FF2B5EF4-FFF2-40B4-BE49-F238E27FC236}">
                <a16:creationId xmlns:a16="http://schemas.microsoft.com/office/drawing/2014/main" id="{C0ABED3B-F79C-49F7-86E9-6D57DE8E6D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7" t="23333" r="19833" b="21500"/>
          <a:stretch/>
        </p:blipFill>
        <p:spPr>
          <a:xfrm>
            <a:off x="2675807" y="3936353"/>
            <a:ext cx="1782232" cy="1716854"/>
          </a:xfrm>
          <a:prstGeom prst="rect">
            <a:avLst/>
          </a:prstGeom>
        </p:spPr>
      </p:pic>
      <p:pic>
        <p:nvPicPr>
          <p:cNvPr id="37" name="Picture 36" descr="Diagram, engineering drawing&#10;&#10;Description automatically generated">
            <a:extLst>
              <a:ext uri="{FF2B5EF4-FFF2-40B4-BE49-F238E27FC236}">
                <a16:creationId xmlns:a16="http://schemas.microsoft.com/office/drawing/2014/main" id="{8166EC8C-6F90-49AD-99A0-8985CAB44E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7" t="23167" r="20334" b="21333"/>
          <a:stretch/>
        </p:blipFill>
        <p:spPr>
          <a:xfrm>
            <a:off x="4643367" y="3727505"/>
            <a:ext cx="1903168" cy="186948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7A1B4EF-DE7B-48E3-8E0A-B70AF34D145C}"/>
              </a:ext>
            </a:extLst>
          </p:cNvPr>
          <p:cNvGrpSpPr/>
          <p:nvPr/>
        </p:nvGrpSpPr>
        <p:grpSpPr>
          <a:xfrm>
            <a:off x="6617902" y="3855382"/>
            <a:ext cx="1846685" cy="1835072"/>
            <a:chOff x="5724525" y="3140896"/>
            <a:chExt cx="2143125" cy="2088330"/>
          </a:xfrm>
        </p:grpSpPr>
        <p:pic>
          <p:nvPicPr>
            <p:cNvPr id="40" name="Picture 39" descr="Chart, scatter chart&#10;&#10;Description automatically generated">
              <a:extLst>
                <a:ext uri="{FF2B5EF4-FFF2-40B4-BE49-F238E27FC236}">
                  <a16:creationId xmlns:a16="http://schemas.microsoft.com/office/drawing/2014/main" id="{0D72B676-E020-40D4-9245-854DFF6B3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7" t="22500" r="19167" b="20333"/>
            <a:stretch/>
          </p:blipFill>
          <p:spPr>
            <a:xfrm>
              <a:off x="5724525" y="3140896"/>
              <a:ext cx="2143125" cy="208833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33617C8-440F-4A8C-A21E-59ACF148E37B}"/>
                </a:ext>
              </a:extLst>
            </p:cNvPr>
            <p:cNvGrpSpPr/>
            <p:nvPr/>
          </p:nvGrpSpPr>
          <p:grpSpPr>
            <a:xfrm>
              <a:off x="6536531" y="4648200"/>
              <a:ext cx="633413" cy="540544"/>
              <a:chOff x="6536531" y="4648200"/>
              <a:chExt cx="633413" cy="54054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CB6F02E-B49E-495F-8861-BE5CD0C696E8}"/>
                  </a:ext>
                </a:extLst>
              </p:cNvPr>
              <p:cNvSpPr/>
              <p:nvPr/>
            </p:nvSpPr>
            <p:spPr>
              <a:xfrm>
                <a:off x="6538913" y="4648200"/>
                <a:ext cx="631031" cy="533400"/>
              </a:xfrm>
              <a:custGeom>
                <a:avLst/>
                <a:gdLst>
                  <a:gd name="connsiteX0" fmla="*/ 0 w 631031"/>
                  <a:gd name="connsiteY0" fmla="*/ 254794 h 533400"/>
                  <a:gd name="connsiteX1" fmla="*/ 442912 w 631031"/>
                  <a:gd name="connsiteY1" fmla="*/ 0 h 533400"/>
                  <a:gd name="connsiteX2" fmla="*/ 631031 w 631031"/>
                  <a:gd name="connsiteY2" fmla="*/ 111919 h 533400"/>
                  <a:gd name="connsiteX3" fmla="*/ 631031 w 631031"/>
                  <a:gd name="connsiteY3" fmla="*/ 280988 h 533400"/>
                  <a:gd name="connsiteX4" fmla="*/ 195262 w 631031"/>
                  <a:gd name="connsiteY4" fmla="*/ 533400 h 533400"/>
                  <a:gd name="connsiteX5" fmla="*/ 195262 w 631031"/>
                  <a:gd name="connsiteY5" fmla="*/ 366713 h 533400"/>
                  <a:gd name="connsiteX6" fmla="*/ 0 w 631031"/>
                  <a:gd name="connsiteY6" fmla="*/ 25479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031" h="533400">
                    <a:moveTo>
                      <a:pt x="0" y="254794"/>
                    </a:moveTo>
                    <a:lnTo>
                      <a:pt x="442912" y="0"/>
                    </a:lnTo>
                    <a:lnTo>
                      <a:pt x="631031" y="111919"/>
                    </a:lnTo>
                    <a:lnTo>
                      <a:pt x="631031" y="280988"/>
                    </a:lnTo>
                    <a:lnTo>
                      <a:pt x="195262" y="533400"/>
                    </a:lnTo>
                    <a:lnTo>
                      <a:pt x="195262" y="366713"/>
                    </a:lnTo>
                    <a:lnTo>
                      <a:pt x="0" y="25479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140AF97-9063-48FA-BAF0-3B664BD943C6}"/>
                  </a:ext>
                </a:extLst>
              </p:cNvPr>
              <p:cNvSpPr/>
              <p:nvPr/>
            </p:nvSpPr>
            <p:spPr>
              <a:xfrm>
                <a:off x="6536531" y="4910138"/>
                <a:ext cx="200025" cy="278606"/>
              </a:xfrm>
              <a:custGeom>
                <a:avLst/>
                <a:gdLst>
                  <a:gd name="connsiteX0" fmla="*/ 0 w 200025"/>
                  <a:gd name="connsiteY0" fmla="*/ 0 h 278606"/>
                  <a:gd name="connsiteX1" fmla="*/ 0 w 200025"/>
                  <a:gd name="connsiteY1" fmla="*/ 164306 h 278606"/>
                  <a:gd name="connsiteX2" fmla="*/ 200025 w 200025"/>
                  <a:gd name="connsiteY2" fmla="*/ 278606 h 278606"/>
                  <a:gd name="connsiteX3" fmla="*/ 200025 w 200025"/>
                  <a:gd name="connsiteY3" fmla="*/ 109537 h 278606"/>
                  <a:gd name="connsiteX4" fmla="*/ 0 w 200025"/>
                  <a:gd name="connsiteY4" fmla="*/ 0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" h="278606">
                    <a:moveTo>
                      <a:pt x="0" y="0"/>
                    </a:moveTo>
                    <a:lnTo>
                      <a:pt x="0" y="164306"/>
                    </a:lnTo>
                    <a:lnTo>
                      <a:pt x="200025" y="278606"/>
                    </a:lnTo>
                    <a:lnTo>
                      <a:pt x="200025" y="109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66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C49973C-2EFA-4133-A1DA-C5A5CE5C6132}"/>
                </a:ext>
              </a:extLst>
            </p:cNvPr>
            <p:cNvGrpSpPr/>
            <p:nvPr/>
          </p:nvGrpSpPr>
          <p:grpSpPr>
            <a:xfrm>
              <a:off x="7269956" y="3507581"/>
              <a:ext cx="557213" cy="588169"/>
              <a:chOff x="7269956" y="3507581"/>
              <a:chExt cx="557213" cy="588169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1E6C16B-2FCC-452E-8F05-3D778F6DFF6E}"/>
                  </a:ext>
                </a:extLst>
              </p:cNvPr>
              <p:cNvSpPr/>
              <p:nvPr/>
            </p:nvSpPr>
            <p:spPr>
              <a:xfrm>
                <a:off x="7269956" y="3507581"/>
                <a:ext cx="557213" cy="588169"/>
              </a:xfrm>
              <a:custGeom>
                <a:avLst/>
                <a:gdLst>
                  <a:gd name="connsiteX0" fmla="*/ 21432 w 557213"/>
                  <a:gd name="connsiteY0" fmla="*/ 311944 h 588169"/>
                  <a:gd name="connsiteX1" fmla="*/ 192882 w 557213"/>
                  <a:gd name="connsiteY1" fmla="*/ 214313 h 588169"/>
                  <a:gd name="connsiteX2" fmla="*/ 0 w 557213"/>
                  <a:gd name="connsiteY2" fmla="*/ 97632 h 588169"/>
                  <a:gd name="connsiteX3" fmla="*/ 166688 w 557213"/>
                  <a:gd name="connsiteY3" fmla="*/ 0 h 588169"/>
                  <a:gd name="connsiteX4" fmla="*/ 557213 w 557213"/>
                  <a:gd name="connsiteY4" fmla="*/ 223838 h 588169"/>
                  <a:gd name="connsiteX5" fmla="*/ 557213 w 557213"/>
                  <a:gd name="connsiteY5" fmla="*/ 390525 h 588169"/>
                  <a:gd name="connsiteX6" fmla="*/ 219075 w 557213"/>
                  <a:gd name="connsiteY6" fmla="*/ 588169 h 588169"/>
                  <a:gd name="connsiteX7" fmla="*/ 26194 w 557213"/>
                  <a:gd name="connsiteY7" fmla="*/ 476250 h 588169"/>
                  <a:gd name="connsiteX8" fmla="*/ 21432 w 557213"/>
                  <a:gd name="connsiteY8" fmla="*/ 311944 h 58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7213" h="588169">
                    <a:moveTo>
                      <a:pt x="21432" y="311944"/>
                    </a:moveTo>
                    <a:lnTo>
                      <a:pt x="192882" y="214313"/>
                    </a:lnTo>
                    <a:lnTo>
                      <a:pt x="0" y="97632"/>
                    </a:lnTo>
                    <a:lnTo>
                      <a:pt x="166688" y="0"/>
                    </a:lnTo>
                    <a:lnTo>
                      <a:pt x="557213" y="223838"/>
                    </a:lnTo>
                    <a:lnTo>
                      <a:pt x="557213" y="390525"/>
                    </a:lnTo>
                    <a:lnTo>
                      <a:pt x="219075" y="588169"/>
                    </a:lnTo>
                    <a:lnTo>
                      <a:pt x="26194" y="476250"/>
                    </a:lnTo>
                    <a:lnTo>
                      <a:pt x="21432" y="31194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65057F-A2C3-4D60-83A3-D006388D1695}"/>
                  </a:ext>
                </a:extLst>
              </p:cNvPr>
              <p:cNvSpPr/>
              <p:nvPr/>
            </p:nvSpPr>
            <p:spPr>
              <a:xfrm>
                <a:off x="7274719" y="3607594"/>
                <a:ext cx="190500" cy="190500"/>
              </a:xfrm>
              <a:custGeom>
                <a:avLst/>
                <a:gdLst>
                  <a:gd name="connsiteX0" fmla="*/ 0 w 190500"/>
                  <a:gd name="connsiteY0" fmla="*/ 0 h 190500"/>
                  <a:gd name="connsiteX1" fmla="*/ 0 w 190500"/>
                  <a:gd name="connsiteY1" fmla="*/ 159544 h 190500"/>
                  <a:gd name="connsiteX2" fmla="*/ 64294 w 190500"/>
                  <a:gd name="connsiteY2" fmla="*/ 190500 h 190500"/>
                  <a:gd name="connsiteX3" fmla="*/ 180975 w 190500"/>
                  <a:gd name="connsiteY3" fmla="*/ 119062 h 190500"/>
                  <a:gd name="connsiteX4" fmla="*/ 190500 w 190500"/>
                  <a:gd name="connsiteY4" fmla="*/ 116681 h 190500"/>
                  <a:gd name="connsiteX5" fmla="*/ 0 w 190500"/>
                  <a:gd name="connsiteY5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190500">
                    <a:moveTo>
                      <a:pt x="0" y="0"/>
                    </a:moveTo>
                    <a:lnTo>
                      <a:pt x="0" y="159544"/>
                    </a:lnTo>
                    <a:lnTo>
                      <a:pt x="64294" y="190500"/>
                    </a:lnTo>
                    <a:lnTo>
                      <a:pt x="180975" y="119062"/>
                    </a:lnTo>
                    <a:lnTo>
                      <a:pt x="190500" y="116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66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EC9D-E92D-40C5-B174-15ED4284ACF4}"/>
                  </a:ext>
                </a:extLst>
              </p:cNvPr>
              <p:cNvSpPr/>
              <p:nvPr/>
            </p:nvSpPr>
            <p:spPr>
              <a:xfrm>
                <a:off x="7293769" y="3817144"/>
                <a:ext cx="200025" cy="278606"/>
              </a:xfrm>
              <a:custGeom>
                <a:avLst/>
                <a:gdLst>
                  <a:gd name="connsiteX0" fmla="*/ 0 w 200025"/>
                  <a:gd name="connsiteY0" fmla="*/ 0 h 278606"/>
                  <a:gd name="connsiteX1" fmla="*/ 0 w 200025"/>
                  <a:gd name="connsiteY1" fmla="*/ 164306 h 278606"/>
                  <a:gd name="connsiteX2" fmla="*/ 200025 w 200025"/>
                  <a:gd name="connsiteY2" fmla="*/ 278606 h 278606"/>
                  <a:gd name="connsiteX3" fmla="*/ 200025 w 200025"/>
                  <a:gd name="connsiteY3" fmla="*/ 109537 h 278606"/>
                  <a:gd name="connsiteX4" fmla="*/ 0 w 200025"/>
                  <a:gd name="connsiteY4" fmla="*/ 0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" h="278606">
                    <a:moveTo>
                      <a:pt x="0" y="0"/>
                    </a:moveTo>
                    <a:lnTo>
                      <a:pt x="0" y="164306"/>
                    </a:lnTo>
                    <a:lnTo>
                      <a:pt x="200025" y="278606"/>
                    </a:lnTo>
                    <a:lnTo>
                      <a:pt x="200025" y="109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54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</p:grp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CDC24A90-0458-45EA-B6C3-5B04746AE1B1}"/>
                </a:ext>
              </a:extLst>
            </p:cNvPr>
            <p:cNvSpPr/>
            <p:nvPr/>
          </p:nvSpPr>
          <p:spPr>
            <a:xfrm rot="3446941">
              <a:off x="7169945" y="3964781"/>
              <a:ext cx="121539" cy="104775"/>
            </a:xfrm>
            <a:prstGeom prst="triangl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pic>
        <p:nvPicPr>
          <p:cNvPr id="32" name="Picture 31" descr="Diagram, engineering drawing&#10;&#10;Description automatically generated">
            <a:extLst>
              <a:ext uri="{FF2B5EF4-FFF2-40B4-BE49-F238E27FC236}">
                <a16:creationId xmlns:a16="http://schemas.microsoft.com/office/drawing/2014/main" id="{C11EB58E-C0CA-44A4-9279-2D1139454F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1" r="28871"/>
          <a:stretch/>
        </p:blipFill>
        <p:spPr>
          <a:xfrm>
            <a:off x="1624501" y="2196896"/>
            <a:ext cx="1395593" cy="1658486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308D93F1-8DBD-45DF-A4B3-87155247B1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9" r="27258"/>
          <a:stretch/>
        </p:blipFill>
        <p:spPr>
          <a:xfrm>
            <a:off x="3113339" y="2196896"/>
            <a:ext cx="1458661" cy="1658486"/>
          </a:xfrm>
          <a:prstGeom prst="rect">
            <a:avLst/>
          </a:prstGeom>
        </p:spPr>
      </p:pic>
      <p:pic>
        <p:nvPicPr>
          <p:cNvPr id="55" name="Picture 5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DF4B6BC-E56A-4BBE-8EBA-CE9396355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161" r="7845" b="9482"/>
          <a:stretch/>
        </p:blipFill>
        <p:spPr>
          <a:xfrm>
            <a:off x="3801873" y="860647"/>
            <a:ext cx="1540255" cy="1517198"/>
          </a:xfrm>
          <a:prstGeom prst="rect">
            <a:avLst/>
          </a:prstGeom>
        </p:spPr>
      </p:pic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80999090-46D5-487E-8389-869B910CBB3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r="27823"/>
          <a:stretch/>
        </p:blipFill>
        <p:spPr>
          <a:xfrm>
            <a:off x="4626110" y="2196896"/>
            <a:ext cx="1395593" cy="1658486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5CA12F1B-4B15-4B4B-8DCD-8C4E35BE3E4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4" r="28871"/>
          <a:stretch/>
        </p:blipFill>
        <p:spPr>
          <a:xfrm>
            <a:off x="176254" y="2196896"/>
            <a:ext cx="1379167" cy="1658486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0F7E1C0-42F3-49CB-A79A-D2B1466D20B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r="27823"/>
          <a:stretch/>
        </p:blipFill>
        <p:spPr>
          <a:xfrm>
            <a:off x="6021703" y="2196896"/>
            <a:ext cx="1395593" cy="165848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8099789-3670-46CC-8597-6FCB1E108374}"/>
              </a:ext>
            </a:extLst>
          </p:cNvPr>
          <p:cNvSpPr/>
          <p:nvPr/>
        </p:nvSpPr>
        <p:spPr>
          <a:xfrm>
            <a:off x="7585349" y="2377845"/>
            <a:ext cx="1263650" cy="1257300"/>
          </a:xfrm>
          <a:custGeom>
            <a:avLst/>
            <a:gdLst>
              <a:gd name="connsiteX0" fmla="*/ 146050 w 1263650"/>
              <a:gd name="connsiteY0" fmla="*/ 406400 h 1257300"/>
              <a:gd name="connsiteX1" fmla="*/ 152400 w 1263650"/>
              <a:gd name="connsiteY1" fmla="*/ 292100 h 1257300"/>
              <a:gd name="connsiteX2" fmla="*/ 666750 w 1263650"/>
              <a:gd name="connsiteY2" fmla="*/ 0 h 1257300"/>
              <a:gd name="connsiteX3" fmla="*/ 1263650 w 1263650"/>
              <a:gd name="connsiteY3" fmla="*/ 349250 h 1257300"/>
              <a:gd name="connsiteX4" fmla="*/ 1263650 w 1263650"/>
              <a:gd name="connsiteY4" fmla="*/ 863600 h 1257300"/>
              <a:gd name="connsiteX5" fmla="*/ 590550 w 1263650"/>
              <a:gd name="connsiteY5" fmla="*/ 1257300 h 1257300"/>
              <a:gd name="connsiteX6" fmla="*/ 0 w 1263650"/>
              <a:gd name="connsiteY6" fmla="*/ 908050 h 1257300"/>
              <a:gd name="connsiteX7" fmla="*/ 0 w 1263650"/>
              <a:gd name="connsiteY7" fmla="*/ 495300 h 1257300"/>
              <a:gd name="connsiteX8" fmla="*/ 146050 w 1263650"/>
              <a:gd name="connsiteY8" fmla="*/ 4064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3650" h="1257300">
                <a:moveTo>
                  <a:pt x="146050" y="406400"/>
                </a:moveTo>
                <a:lnTo>
                  <a:pt x="152400" y="292100"/>
                </a:lnTo>
                <a:lnTo>
                  <a:pt x="666750" y="0"/>
                </a:lnTo>
                <a:lnTo>
                  <a:pt x="1263650" y="349250"/>
                </a:lnTo>
                <a:lnTo>
                  <a:pt x="1263650" y="863600"/>
                </a:lnTo>
                <a:lnTo>
                  <a:pt x="590550" y="1257300"/>
                </a:lnTo>
                <a:lnTo>
                  <a:pt x="0" y="908050"/>
                </a:lnTo>
                <a:lnTo>
                  <a:pt x="0" y="495300"/>
                </a:lnTo>
                <a:lnTo>
                  <a:pt x="146050" y="406400"/>
                </a:lnTo>
                <a:close/>
              </a:path>
            </a:pathLst>
          </a:custGeom>
          <a:noFill/>
          <a:ln w="12700">
            <a:solidFill>
              <a:schemeClr val="bg2">
                <a:lumMod val="6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6050 w 1263650"/>
                      <a:gd name="connsiteY0" fmla="*/ 406400 h 1257300"/>
                      <a:gd name="connsiteX1" fmla="*/ 152400 w 1263650"/>
                      <a:gd name="connsiteY1" fmla="*/ 292100 h 1257300"/>
                      <a:gd name="connsiteX2" fmla="*/ 666750 w 1263650"/>
                      <a:gd name="connsiteY2" fmla="*/ 0 h 1257300"/>
                      <a:gd name="connsiteX3" fmla="*/ 1263650 w 1263650"/>
                      <a:gd name="connsiteY3" fmla="*/ 349250 h 1257300"/>
                      <a:gd name="connsiteX4" fmla="*/ 1263650 w 1263650"/>
                      <a:gd name="connsiteY4" fmla="*/ 863600 h 1257300"/>
                      <a:gd name="connsiteX5" fmla="*/ 940562 w 1263650"/>
                      <a:gd name="connsiteY5" fmla="*/ 1052576 h 1257300"/>
                      <a:gd name="connsiteX6" fmla="*/ 590550 w 1263650"/>
                      <a:gd name="connsiteY6" fmla="*/ 1257300 h 1257300"/>
                      <a:gd name="connsiteX7" fmla="*/ 0 w 1263650"/>
                      <a:gd name="connsiteY7" fmla="*/ 908050 h 1257300"/>
                      <a:gd name="connsiteX8" fmla="*/ 0 w 1263650"/>
                      <a:gd name="connsiteY8" fmla="*/ 495300 h 1257300"/>
                      <a:gd name="connsiteX9" fmla="*/ 146050 w 1263650"/>
                      <a:gd name="connsiteY9" fmla="*/ 406400 h 125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63650" h="1257300" extrusionOk="0">
                        <a:moveTo>
                          <a:pt x="146050" y="406400"/>
                        </a:moveTo>
                        <a:cubicBezTo>
                          <a:pt x="149377" y="382363"/>
                          <a:pt x="145450" y="320761"/>
                          <a:pt x="152400" y="292100"/>
                        </a:cubicBezTo>
                        <a:cubicBezTo>
                          <a:pt x="373011" y="133135"/>
                          <a:pt x="539944" y="59155"/>
                          <a:pt x="666750" y="0"/>
                        </a:cubicBezTo>
                        <a:cubicBezTo>
                          <a:pt x="950859" y="194158"/>
                          <a:pt x="1052691" y="240503"/>
                          <a:pt x="1263650" y="349250"/>
                        </a:cubicBezTo>
                        <a:cubicBezTo>
                          <a:pt x="1263101" y="463563"/>
                          <a:pt x="1260072" y="656977"/>
                          <a:pt x="1263650" y="863600"/>
                        </a:cubicBezTo>
                        <a:cubicBezTo>
                          <a:pt x="1201233" y="911463"/>
                          <a:pt x="1071921" y="978670"/>
                          <a:pt x="940562" y="1052576"/>
                        </a:cubicBezTo>
                        <a:cubicBezTo>
                          <a:pt x="809203" y="1126482"/>
                          <a:pt x="716849" y="1181852"/>
                          <a:pt x="590550" y="1257300"/>
                        </a:cubicBezTo>
                        <a:cubicBezTo>
                          <a:pt x="388907" y="1149825"/>
                          <a:pt x="257548" y="1060811"/>
                          <a:pt x="0" y="908050"/>
                        </a:cubicBezTo>
                        <a:cubicBezTo>
                          <a:pt x="9901" y="821083"/>
                          <a:pt x="8917" y="653230"/>
                          <a:pt x="0" y="495300"/>
                        </a:cubicBezTo>
                        <a:cubicBezTo>
                          <a:pt x="60178" y="456001"/>
                          <a:pt x="111033" y="428707"/>
                          <a:pt x="146050" y="4064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77BD1-2B3A-49FB-A2D7-2F54645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Multiple Design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4071007942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7546" y="553139"/>
            <a:ext cx="6154480" cy="240611"/>
          </a:xfrm>
        </p:spPr>
        <p:txBody>
          <a:bodyPr/>
          <a:lstStyle/>
          <a:p>
            <a:r>
              <a:rPr lang="en-US"/>
              <a:t>Calibration &gt; Building &gt; Experience</a:t>
            </a:r>
            <a:endParaRPr lang="en-GB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5EFB0705-FEF7-41A2-973B-D4949E484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Rapid Prototyping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80402-5D36-48F8-A717-5B20701E6213}"/>
              </a:ext>
            </a:extLst>
          </p:cNvPr>
          <p:cNvSpPr txBox="1"/>
          <p:nvPr/>
        </p:nvSpPr>
        <p:spPr>
          <a:xfrm>
            <a:off x="539750" y="4457902"/>
            <a:ext cx="11519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Segoe UI" panose="020B0502040204020203" pitchFamily="34" charset="0"/>
                <a:cs typeface="Segoe UI" panose="020B0502040204020203" pitchFamily="34" charset="0"/>
              </a:rPr>
              <a:t>Reference 2</a:t>
            </a:r>
            <a:endParaRPr lang="en-GB" sz="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32B6C-EBE2-4CD4-A76E-08DAF14C58DA}"/>
              </a:ext>
            </a:extLst>
          </p:cNvPr>
          <p:cNvSpPr txBox="1"/>
          <p:nvPr/>
        </p:nvSpPr>
        <p:spPr>
          <a:xfrm rot="16200000">
            <a:off x="-346811" y="2703031"/>
            <a:ext cx="1058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1E8D0-C94E-4F6A-870D-BCDF143C9164}"/>
              </a:ext>
            </a:extLst>
          </p:cNvPr>
          <p:cNvSpPr txBox="1"/>
          <p:nvPr/>
        </p:nvSpPr>
        <p:spPr>
          <a:xfrm>
            <a:off x="550878" y="3824784"/>
            <a:ext cx="117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Segoe UI" panose="020B0502040204020203" pitchFamily="34" charset="0"/>
                <a:cs typeface="Segoe UI" panose="020B0502040204020203" pitchFamily="34" charset="0"/>
              </a:rPr>
              <a:t>Reference 1</a:t>
            </a:r>
            <a:endParaRPr lang="en-GB" sz="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5FA08-EFB0-4BA5-95DB-B13C7BD790B1}"/>
              </a:ext>
            </a:extLst>
          </p:cNvPr>
          <p:cNvSpPr txBox="1"/>
          <p:nvPr/>
        </p:nvSpPr>
        <p:spPr>
          <a:xfrm>
            <a:off x="539750" y="2141433"/>
            <a:ext cx="172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>
                <a:latin typeface="Segoe UI" panose="020B0502040204020203" pitchFamily="34" charset="0"/>
                <a:cs typeface="Segoe UI" panose="020B0502040204020203" pitchFamily="34" charset="0"/>
              </a:rPr>
              <a:t>Specific Project</a:t>
            </a:r>
            <a:endParaRPr lang="en-GB" sz="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ounded Rectangle 227">
            <a:extLst>
              <a:ext uri="{FF2B5EF4-FFF2-40B4-BE49-F238E27FC236}">
                <a16:creationId xmlns:a16="http://schemas.microsoft.com/office/drawing/2014/main" id="{C9F79B8C-181D-488C-B301-8D24BF9A802E}"/>
              </a:ext>
            </a:extLst>
          </p:cNvPr>
          <p:cNvSpPr/>
          <p:nvPr/>
        </p:nvSpPr>
        <p:spPr>
          <a:xfrm>
            <a:off x="5926159" y="3932814"/>
            <a:ext cx="1373138" cy="14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 Criterion 1</a:t>
            </a:r>
          </a:p>
        </p:txBody>
      </p:sp>
      <p:sp>
        <p:nvSpPr>
          <p:cNvPr id="11" name="Rounded Rectangle 231">
            <a:extLst>
              <a:ext uri="{FF2B5EF4-FFF2-40B4-BE49-F238E27FC236}">
                <a16:creationId xmlns:a16="http://schemas.microsoft.com/office/drawing/2014/main" id="{8B9D9A7E-D89C-4DFF-A537-A5CB2B90695C}"/>
              </a:ext>
            </a:extLst>
          </p:cNvPr>
          <p:cNvSpPr/>
          <p:nvPr/>
        </p:nvSpPr>
        <p:spPr>
          <a:xfrm>
            <a:off x="5926159" y="4540023"/>
            <a:ext cx="1373138" cy="14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 Criterion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FEF2EB-D348-42BD-8D77-1032022FD919}"/>
              </a:ext>
            </a:extLst>
          </p:cNvPr>
          <p:cNvCxnSpPr/>
          <p:nvPr/>
        </p:nvCxnSpPr>
        <p:spPr>
          <a:xfrm>
            <a:off x="3124837" y="4612023"/>
            <a:ext cx="720080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346E7C-F8CC-4A16-9C70-C4360EA95CD3}"/>
              </a:ext>
            </a:extLst>
          </p:cNvPr>
          <p:cNvCxnSpPr/>
          <p:nvPr/>
        </p:nvCxnSpPr>
        <p:spPr>
          <a:xfrm flipV="1">
            <a:off x="3155243" y="3973102"/>
            <a:ext cx="689674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E9C331-E791-4668-A524-25137DE67FFF}"/>
              </a:ext>
            </a:extLst>
          </p:cNvPr>
          <p:cNvCxnSpPr>
            <a:stCxn id="159" idx="2"/>
            <a:endCxn id="150" idx="6"/>
          </p:cNvCxnSpPr>
          <p:nvPr/>
        </p:nvCxnSpPr>
        <p:spPr>
          <a:xfrm flipH="1" flipV="1">
            <a:off x="4475217" y="1546355"/>
            <a:ext cx="1248911" cy="757087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098932-CD7A-4370-905F-F9A7832C4ACE}"/>
              </a:ext>
            </a:extLst>
          </p:cNvPr>
          <p:cNvCxnSpPr>
            <a:stCxn id="159" idx="2"/>
            <a:endCxn id="148" idx="6"/>
          </p:cNvCxnSpPr>
          <p:nvPr/>
        </p:nvCxnSpPr>
        <p:spPr>
          <a:xfrm flipH="1" flipV="1">
            <a:off x="4404308" y="1785878"/>
            <a:ext cx="1319820" cy="517564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89F704-B318-414B-A220-473F20174E99}"/>
              </a:ext>
            </a:extLst>
          </p:cNvPr>
          <p:cNvCxnSpPr>
            <a:stCxn id="159" idx="2"/>
            <a:endCxn id="146" idx="6"/>
          </p:cNvCxnSpPr>
          <p:nvPr/>
        </p:nvCxnSpPr>
        <p:spPr>
          <a:xfrm flipH="1" flipV="1">
            <a:off x="4398643" y="2107109"/>
            <a:ext cx="1325485" cy="19633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3DF9FB-D351-4CE6-99B8-DA760C6DF5E2}"/>
              </a:ext>
            </a:extLst>
          </p:cNvPr>
          <p:cNvCxnSpPr>
            <a:stCxn id="159" idx="2"/>
            <a:endCxn id="134" idx="6"/>
          </p:cNvCxnSpPr>
          <p:nvPr/>
        </p:nvCxnSpPr>
        <p:spPr>
          <a:xfrm flipH="1" flipV="1">
            <a:off x="4379478" y="2242676"/>
            <a:ext cx="1344650" cy="6076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DCAED1-7146-42B4-9AF7-141290C06AF9}"/>
              </a:ext>
            </a:extLst>
          </p:cNvPr>
          <p:cNvCxnSpPr>
            <a:stCxn id="159" idx="2"/>
            <a:endCxn id="144" idx="6"/>
          </p:cNvCxnSpPr>
          <p:nvPr/>
        </p:nvCxnSpPr>
        <p:spPr>
          <a:xfrm flipH="1">
            <a:off x="4451574" y="2303442"/>
            <a:ext cx="1272554" cy="4972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0DF869-CAA0-4DA3-8800-B0819F794E82}"/>
              </a:ext>
            </a:extLst>
          </p:cNvPr>
          <p:cNvCxnSpPr>
            <a:stCxn id="159" idx="2"/>
            <a:endCxn id="142" idx="6"/>
          </p:cNvCxnSpPr>
          <p:nvPr/>
        </p:nvCxnSpPr>
        <p:spPr>
          <a:xfrm flipH="1">
            <a:off x="4387010" y="2303442"/>
            <a:ext cx="1337118" cy="242881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01A1B4-BA52-4856-8A00-0A00D949341B}"/>
              </a:ext>
            </a:extLst>
          </p:cNvPr>
          <p:cNvCxnSpPr>
            <a:stCxn id="159" idx="2"/>
            <a:endCxn id="140" idx="6"/>
          </p:cNvCxnSpPr>
          <p:nvPr/>
        </p:nvCxnSpPr>
        <p:spPr>
          <a:xfrm flipH="1">
            <a:off x="4464788" y="2303442"/>
            <a:ext cx="1259340" cy="457259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4C776E-E698-41A4-A62E-20C5E12D4E37}"/>
              </a:ext>
            </a:extLst>
          </p:cNvPr>
          <p:cNvCxnSpPr>
            <a:stCxn id="159" idx="2"/>
            <a:endCxn id="138" idx="6"/>
          </p:cNvCxnSpPr>
          <p:nvPr/>
        </p:nvCxnSpPr>
        <p:spPr>
          <a:xfrm flipH="1">
            <a:off x="4399156" y="2303442"/>
            <a:ext cx="1324972" cy="64286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01A0E2-D782-4592-A2FB-535F5445622F}"/>
              </a:ext>
            </a:extLst>
          </p:cNvPr>
          <p:cNvCxnSpPr>
            <a:stCxn id="159" idx="2"/>
            <a:endCxn id="136" idx="6"/>
          </p:cNvCxnSpPr>
          <p:nvPr/>
        </p:nvCxnSpPr>
        <p:spPr>
          <a:xfrm flipH="1">
            <a:off x="4464788" y="2303442"/>
            <a:ext cx="1259340" cy="785398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022289-E81E-4D7B-A382-2621CE6F2A38}"/>
              </a:ext>
            </a:extLst>
          </p:cNvPr>
          <p:cNvSpPr txBox="1"/>
          <p:nvPr/>
        </p:nvSpPr>
        <p:spPr>
          <a:xfrm>
            <a:off x="5289984" y="3132908"/>
            <a:ext cx="101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Analysis and Calibration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3B288-D0B2-4DD7-AC4D-E3ADC4E576E8}"/>
              </a:ext>
            </a:extLst>
          </p:cNvPr>
          <p:cNvSpPr txBox="1"/>
          <p:nvPr/>
        </p:nvSpPr>
        <p:spPr>
          <a:xfrm>
            <a:off x="3059832" y="3997238"/>
            <a:ext cx="104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Analysis and Interpretation of Reference Parameters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AAEEA5-FCD1-4A29-98AA-CFE41F2366F7}"/>
              </a:ext>
            </a:extLst>
          </p:cNvPr>
          <p:cNvCxnSpPr/>
          <p:nvPr/>
        </p:nvCxnSpPr>
        <p:spPr>
          <a:xfrm>
            <a:off x="4774095" y="3971476"/>
            <a:ext cx="71143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B0DECB-89C4-46B2-8087-BC329BF2D630}"/>
              </a:ext>
            </a:extLst>
          </p:cNvPr>
          <p:cNvCxnSpPr/>
          <p:nvPr/>
        </p:nvCxnSpPr>
        <p:spPr>
          <a:xfrm>
            <a:off x="4774095" y="4619731"/>
            <a:ext cx="71143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72D2897-48B2-44F0-9F74-7CDA0287685A}"/>
              </a:ext>
            </a:extLst>
          </p:cNvPr>
          <p:cNvSpPr txBox="1"/>
          <p:nvPr/>
        </p:nvSpPr>
        <p:spPr>
          <a:xfrm>
            <a:off x="4666233" y="3996173"/>
            <a:ext cx="841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Mapping of Reference Parameters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E02CC7-5FAE-44BE-855B-07533A9F3118}"/>
              </a:ext>
            </a:extLst>
          </p:cNvPr>
          <p:cNvCxnSpPr/>
          <p:nvPr/>
        </p:nvCxnSpPr>
        <p:spPr>
          <a:xfrm>
            <a:off x="179512" y="3341073"/>
            <a:ext cx="8100900" cy="51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E7363B-8D52-45BE-8A89-845EF7EACF3D}"/>
              </a:ext>
            </a:extLst>
          </p:cNvPr>
          <p:cNvSpPr txBox="1"/>
          <p:nvPr/>
        </p:nvSpPr>
        <p:spPr>
          <a:xfrm>
            <a:off x="509918" y="3120519"/>
            <a:ext cx="22258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Specific Project Work (in planning)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A35C9D-EE2D-41EE-8321-C3CED6712E06}"/>
              </a:ext>
            </a:extLst>
          </p:cNvPr>
          <p:cNvSpPr txBox="1"/>
          <p:nvPr/>
        </p:nvSpPr>
        <p:spPr>
          <a:xfrm>
            <a:off x="509918" y="3333227"/>
            <a:ext cx="1609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Calibration (in existence)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0A2304-EADD-432F-B710-065E0F734565}"/>
              </a:ext>
            </a:extLst>
          </p:cNvPr>
          <p:cNvCxnSpPr/>
          <p:nvPr/>
        </p:nvCxnSpPr>
        <p:spPr>
          <a:xfrm flipV="1">
            <a:off x="287524" y="2727061"/>
            <a:ext cx="0" cy="5734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1070BA-BAD4-46F0-91EF-2A0612C9646B}"/>
              </a:ext>
            </a:extLst>
          </p:cNvPr>
          <p:cNvCxnSpPr/>
          <p:nvPr/>
        </p:nvCxnSpPr>
        <p:spPr>
          <a:xfrm>
            <a:off x="287524" y="3397560"/>
            <a:ext cx="0" cy="5734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AE33BB-3578-48F4-A816-71E0CF38F351}"/>
              </a:ext>
            </a:extLst>
          </p:cNvPr>
          <p:cNvSpPr txBox="1"/>
          <p:nvPr/>
        </p:nvSpPr>
        <p:spPr>
          <a:xfrm rot="16200000">
            <a:off x="-352989" y="3855159"/>
            <a:ext cx="1058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Past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03A7A9-C1C8-4943-8A11-A0DA69789706}"/>
              </a:ext>
            </a:extLst>
          </p:cNvPr>
          <p:cNvGrpSpPr/>
          <p:nvPr/>
        </p:nvGrpSpPr>
        <p:grpSpPr>
          <a:xfrm>
            <a:off x="2566056" y="3711592"/>
            <a:ext cx="270966" cy="578353"/>
            <a:chOff x="2767329" y="3011115"/>
            <a:chExt cx="270966" cy="5783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7D9F006-862A-47E3-BB05-86B05537982F}"/>
                </a:ext>
              </a:extLst>
            </p:cNvPr>
            <p:cNvGrpSpPr/>
            <p:nvPr/>
          </p:nvGrpSpPr>
          <p:grpSpPr>
            <a:xfrm>
              <a:off x="2769966" y="3011115"/>
              <a:ext cx="263057" cy="261634"/>
              <a:chOff x="2772625" y="3023087"/>
              <a:chExt cx="263057" cy="26163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88EA4C6-E7F1-4832-8A8E-0FB97CAA1E04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371E78D-1BE7-4548-A005-A10B2440249A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3657EB-64F5-4C83-B0C0-39AA8043C00C}"/>
                </a:ext>
              </a:extLst>
            </p:cNvPr>
            <p:cNvGrpSpPr/>
            <p:nvPr/>
          </p:nvGrpSpPr>
          <p:grpSpPr>
            <a:xfrm>
              <a:off x="2767329" y="3090295"/>
              <a:ext cx="263057" cy="261634"/>
              <a:chOff x="2772625" y="3023087"/>
              <a:chExt cx="263057" cy="2616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EF7E1D0-39A4-4062-8F3D-CAD785C06878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7D3EB6-B5EE-4952-83EB-E70C0A2CB399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07ABE4A-D7E6-424A-AE92-4AE2DF7C2E7E}"/>
                </a:ext>
              </a:extLst>
            </p:cNvPr>
            <p:cNvGrpSpPr/>
            <p:nvPr/>
          </p:nvGrpSpPr>
          <p:grpSpPr>
            <a:xfrm>
              <a:off x="2775238" y="3169475"/>
              <a:ext cx="263057" cy="261634"/>
              <a:chOff x="2772625" y="3023087"/>
              <a:chExt cx="263057" cy="26163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3BE2A69-68F5-495D-B612-1652B5F67690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89E0833-4A4D-4DF7-BDB6-96F492B00085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57630FF-8BC2-4484-AF02-DE7850785C26}"/>
                </a:ext>
              </a:extLst>
            </p:cNvPr>
            <p:cNvGrpSpPr/>
            <p:nvPr/>
          </p:nvGrpSpPr>
          <p:grpSpPr>
            <a:xfrm>
              <a:off x="2772603" y="3248655"/>
              <a:ext cx="263057" cy="261634"/>
              <a:chOff x="2772625" y="3023087"/>
              <a:chExt cx="263057" cy="261634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99F8426-8BD5-4560-875F-382F370A7EDA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1E830FE-58DC-4A49-8CDA-32FD2FF05198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AA35603-BA8A-4E34-B65D-1876C36E568C}"/>
                </a:ext>
              </a:extLst>
            </p:cNvPr>
            <p:cNvGrpSpPr/>
            <p:nvPr/>
          </p:nvGrpSpPr>
          <p:grpSpPr>
            <a:xfrm>
              <a:off x="2775238" y="3327834"/>
              <a:ext cx="263057" cy="261634"/>
              <a:chOff x="2772625" y="3023087"/>
              <a:chExt cx="263057" cy="261634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0825CC2-E1C2-48E7-A654-356F6A010A4C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EAF8E06-A285-4FAB-9DB3-9F45FCE7E7D1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2B58725-A7A9-42BB-8563-EFD83BF3BEBA}"/>
              </a:ext>
            </a:extLst>
          </p:cNvPr>
          <p:cNvGrpSpPr/>
          <p:nvPr/>
        </p:nvGrpSpPr>
        <p:grpSpPr>
          <a:xfrm>
            <a:off x="2570363" y="4331376"/>
            <a:ext cx="270966" cy="578353"/>
            <a:chOff x="2767329" y="3011115"/>
            <a:chExt cx="270966" cy="57835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8C3DFF-4B01-498D-B4D6-8C64BCEBB3B6}"/>
                </a:ext>
              </a:extLst>
            </p:cNvPr>
            <p:cNvGrpSpPr/>
            <p:nvPr/>
          </p:nvGrpSpPr>
          <p:grpSpPr>
            <a:xfrm>
              <a:off x="2769966" y="3011115"/>
              <a:ext cx="263057" cy="261634"/>
              <a:chOff x="2772625" y="3023087"/>
              <a:chExt cx="263057" cy="261634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66F9354-1B4C-4C31-B9E7-3DE82FAA8E25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1106B57-39D2-4645-80F7-567870BE654B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B66E2D3-9060-4CCA-80D1-F8AC29E53158}"/>
                </a:ext>
              </a:extLst>
            </p:cNvPr>
            <p:cNvGrpSpPr/>
            <p:nvPr/>
          </p:nvGrpSpPr>
          <p:grpSpPr>
            <a:xfrm>
              <a:off x="2767329" y="3090295"/>
              <a:ext cx="263057" cy="261634"/>
              <a:chOff x="2772625" y="3023087"/>
              <a:chExt cx="263057" cy="26163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0145B76-DE7C-4CAC-BB51-779EE0A143CD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975DE2C-F120-4A07-ADDC-31C1A5956426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5152586-581A-4B9A-A847-EEA1E41AA52E}"/>
                </a:ext>
              </a:extLst>
            </p:cNvPr>
            <p:cNvGrpSpPr/>
            <p:nvPr/>
          </p:nvGrpSpPr>
          <p:grpSpPr>
            <a:xfrm>
              <a:off x="2775238" y="3169475"/>
              <a:ext cx="263057" cy="261634"/>
              <a:chOff x="2772625" y="3023087"/>
              <a:chExt cx="263057" cy="26163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41F8B4F-4783-4BD0-A7DA-83AFEDBC3C53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F76A2C3-2F2F-44AB-8F19-83845A668799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D0DD468-3DED-4C50-B4EC-3DF509B4BD73}"/>
                </a:ext>
              </a:extLst>
            </p:cNvPr>
            <p:cNvGrpSpPr/>
            <p:nvPr/>
          </p:nvGrpSpPr>
          <p:grpSpPr>
            <a:xfrm>
              <a:off x="2772603" y="3248655"/>
              <a:ext cx="263057" cy="261634"/>
              <a:chOff x="2772625" y="3023087"/>
              <a:chExt cx="263057" cy="26163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A3E367E-1463-4D5D-903C-A8E207718E2A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82358FD-827E-416B-A656-644C4B7A72D5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B3C808C-1258-4C75-93FA-844AF74821F3}"/>
                </a:ext>
              </a:extLst>
            </p:cNvPr>
            <p:cNvGrpSpPr/>
            <p:nvPr/>
          </p:nvGrpSpPr>
          <p:grpSpPr>
            <a:xfrm>
              <a:off x="2775238" y="3327834"/>
              <a:ext cx="263057" cy="261634"/>
              <a:chOff x="2772625" y="3023087"/>
              <a:chExt cx="263057" cy="261634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EDCD3C4-C9C8-40B7-AF6A-414C307B2ED8}"/>
                  </a:ext>
                </a:extLst>
              </p:cNvPr>
              <p:cNvSpPr/>
              <p:nvPr/>
            </p:nvSpPr>
            <p:spPr>
              <a:xfrm>
                <a:off x="2822655" y="3072405"/>
                <a:ext cx="162997" cy="162997"/>
              </a:xfrm>
              <a:prstGeom prst="ellipse">
                <a:avLst/>
              </a:pr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DAE538A-E8A7-4EE0-9112-2950419A7B74}"/>
                  </a:ext>
                </a:extLst>
              </p:cNvPr>
              <p:cNvSpPr/>
              <p:nvPr/>
            </p:nvSpPr>
            <p:spPr>
              <a:xfrm>
                <a:off x="2772625" y="3023087"/>
                <a:ext cx="263057" cy="261634"/>
              </a:xfrm>
              <a:prstGeom prst="ellipse">
                <a:avLst/>
              </a:prstGeom>
              <a:solidFill>
                <a:srgbClr val="C00000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5A0660-AB97-4D01-B255-9410BDCE0310}"/>
              </a:ext>
            </a:extLst>
          </p:cNvPr>
          <p:cNvGrpSpPr>
            <a:grpSpLocks noChangeAspect="1"/>
          </p:cNvGrpSpPr>
          <p:nvPr/>
        </p:nvGrpSpPr>
        <p:grpSpPr>
          <a:xfrm>
            <a:off x="2454976" y="1301401"/>
            <a:ext cx="468155" cy="465623"/>
            <a:chOff x="2772625" y="3023087"/>
            <a:chExt cx="263057" cy="26163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3FFC1B-FFB1-419A-97F8-17EDAEABB2C7}"/>
                </a:ext>
              </a:extLst>
            </p:cNvPr>
            <p:cNvSpPr/>
            <p:nvPr/>
          </p:nvSpPr>
          <p:spPr>
            <a:xfrm>
              <a:off x="2822655" y="3072405"/>
              <a:ext cx="162997" cy="162997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E3ACB0D-CF7C-48D9-937B-3B30395F6A1B}"/>
                </a:ext>
              </a:extLst>
            </p:cNvPr>
            <p:cNvSpPr/>
            <p:nvPr/>
          </p:nvSpPr>
          <p:spPr>
            <a:xfrm>
              <a:off x="2772625" y="3023087"/>
              <a:ext cx="263057" cy="261634"/>
            </a:xfrm>
            <a:prstGeom prst="ellipse">
              <a:avLst/>
            </a:prstGeom>
            <a:solidFill>
              <a:srgbClr val="C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074898D-0CCB-482B-B83C-C07C53343EB7}"/>
              </a:ext>
            </a:extLst>
          </p:cNvPr>
          <p:cNvGrpSpPr>
            <a:grpSpLocks noChangeAspect="1"/>
          </p:cNvGrpSpPr>
          <p:nvPr/>
        </p:nvGrpSpPr>
        <p:grpSpPr>
          <a:xfrm>
            <a:off x="2582295" y="1693131"/>
            <a:ext cx="215054" cy="213891"/>
            <a:chOff x="2772625" y="3023087"/>
            <a:chExt cx="263057" cy="261634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DA004E-46F5-40DD-8FD9-DC46C727659C}"/>
                </a:ext>
              </a:extLst>
            </p:cNvPr>
            <p:cNvSpPr/>
            <p:nvPr/>
          </p:nvSpPr>
          <p:spPr>
            <a:xfrm>
              <a:off x="2822655" y="3072405"/>
              <a:ext cx="162997" cy="162997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1B57563-23D7-404B-9626-BBA0E1D47E34}"/>
                </a:ext>
              </a:extLst>
            </p:cNvPr>
            <p:cNvSpPr/>
            <p:nvPr/>
          </p:nvSpPr>
          <p:spPr>
            <a:xfrm>
              <a:off x="2772625" y="3023087"/>
              <a:ext cx="263057" cy="261634"/>
            </a:xfrm>
            <a:prstGeom prst="ellipse">
              <a:avLst/>
            </a:prstGeom>
            <a:solidFill>
              <a:srgbClr val="C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CDFC273-2619-4426-8D63-EEA8E1083217}"/>
              </a:ext>
            </a:extLst>
          </p:cNvPr>
          <p:cNvGrpSpPr>
            <a:grpSpLocks noChangeAspect="1"/>
          </p:cNvGrpSpPr>
          <p:nvPr/>
        </p:nvGrpSpPr>
        <p:grpSpPr>
          <a:xfrm>
            <a:off x="2598955" y="2034822"/>
            <a:ext cx="181065" cy="180086"/>
            <a:chOff x="2772625" y="3023087"/>
            <a:chExt cx="263057" cy="26163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928F3FF-F201-4C2E-8E4F-75F558229ACC}"/>
                </a:ext>
              </a:extLst>
            </p:cNvPr>
            <p:cNvSpPr/>
            <p:nvPr/>
          </p:nvSpPr>
          <p:spPr>
            <a:xfrm>
              <a:off x="2822655" y="3072405"/>
              <a:ext cx="162997" cy="162997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02D15D-4381-47B0-93AE-500394721B76}"/>
                </a:ext>
              </a:extLst>
            </p:cNvPr>
            <p:cNvSpPr/>
            <p:nvPr/>
          </p:nvSpPr>
          <p:spPr>
            <a:xfrm>
              <a:off x="2772625" y="3023087"/>
              <a:ext cx="263057" cy="261634"/>
            </a:xfrm>
            <a:prstGeom prst="ellipse">
              <a:avLst/>
            </a:prstGeom>
            <a:solidFill>
              <a:srgbClr val="C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6F48221-79F2-4ED9-9320-5F5628405AE3}"/>
              </a:ext>
            </a:extLst>
          </p:cNvPr>
          <p:cNvGrpSpPr>
            <a:grpSpLocks noChangeAspect="1"/>
          </p:cNvGrpSpPr>
          <p:nvPr/>
        </p:nvGrpSpPr>
        <p:grpSpPr>
          <a:xfrm>
            <a:off x="2481538" y="2185563"/>
            <a:ext cx="432756" cy="430415"/>
            <a:chOff x="2772625" y="3023087"/>
            <a:chExt cx="263057" cy="26163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5294E44-F17C-4456-AFC1-698A6F7A4818}"/>
                </a:ext>
              </a:extLst>
            </p:cNvPr>
            <p:cNvSpPr/>
            <p:nvPr/>
          </p:nvSpPr>
          <p:spPr>
            <a:xfrm>
              <a:off x="2822655" y="3072405"/>
              <a:ext cx="162997" cy="162997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B74AE19-1CE3-4A97-BE21-BF6B75D8A0DD}"/>
                </a:ext>
              </a:extLst>
            </p:cNvPr>
            <p:cNvSpPr/>
            <p:nvPr/>
          </p:nvSpPr>
          <p:spPr>
            <a:xfrm>
              <a:off x="2772625" y="3023087"/>
              <a:ext cx="263057" cy="261634"/>
            </a:xfrm>
            <a:prstGeom prst="ellipse">
              <a:avLst/>
            </a:prstGeom>
            <a:solidFill>
              <a:srgbClr val="C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DAA6163-757E-466D-89DF-DE85111E29B6}"/>
              </a:ext>
            </a:extLst>
          </p:cNvPr>
          <p:cNvGrpSpPr>
            <a:grpSpLocks noChangeAspect="1"/>
          </p:cNvGrpSpPr>
          <p:nvPr/>
        </p:nvGrpSpPr>
        <p:grpSpPr>
          <a:xfrm>
            <a:off x="2539055" y="2573051"/>
            <a:ext cx="309877" cy="308201"/>
            <a:chOff x="2772625" y="3023087"/>
            <a:chExt cx="263057" cy="261634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7F9FD36-4A5C-4814-835F-690CECB5EECF}"/>
                </a:ext>
              </a:extLst>
            </p:cNvPr>
            <p:cNvSpPr/>
            <p:nvPr/>
          </p:nvSpPr>
          <p:spPr>
            <a:xfrm>
              <a:off x="2822655" y="3072405"/>
              <a:ext cx="162997" cy="162997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C089573-87F6-444E-9968-0DDCC5E00409}"/>
                </a:ext>
              </a:extLst>
            </p:cNvPr>
            <p:cNvSpPr/>
            <p:nvPr/>
          </p:nvSpPr>
          <p:spPr>
            <a:xfrm>
              <a:off x="2772625" y="3023087"/>
              <a:ext cx="263057" cy="261634"/>
            </a:xfrm>
            <a:prstGeom prst="ellipse">
              <a:avLst/>
            </a:prstGeom>
            <a:solidFill>
              <a:srgbClr val="C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98BE4FE-2731-487C-94AF-414FFA3983E1}"/>
              </a:ext>
            </a:extLst>
          </p:cNvPr>
          <p:cNvCxnSpPr>
            <a:stCxn id="69" idx="6"/>
            <a:endCxn id="150" idx="2"/>
          </p:cNvCxnSpPr>
          <p:nvPr/>
        </p:nvCxnSpPr>
        <p:spPr>
          <a:xfrm>
            <a:off x="2923131" y="1534213"/>
            <a:ext cx="1144813" cy="1214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6817E7-1D83-4B45-8BE6-5817E80F5C6B}"/>
              </a:ext>
            </a:extLst>
          </p:cNvPr>
          <p:cNvCxnSpPr>
            <a:stCxn id="72" idx="6"/>
            <a:endCxn id="150" idx="2"/>
          </p:cNvCxnSpPr>
          <p:nvPr/>
        </p:nvCxnSpPr>
        <p:spPr>
          <a:xfrm flipV="1">
            <a:off x="2797349" y="1546355"/>
            <a:ext cx="1270595" cy="25372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A324F72-CD5B-4DBF-BB28-EBE3808C9262}"/>
              </a:ext>
            </a:extLst>
          </p:cNvPr>
          <p:cNvCxnSpPr>
            <a:stCxn id="75" idx="6"/>
            <a:endCxn id="150" idx="2"/>
          </p:cNvCxnSpPr>
          <p:nvPr/>
        </p:nvCxnSpPr>
        <p:spPr>
          <a:xfrm flipV="1">
            <a:off x="2780020" y="1546355"/>
            <a:ext cx="1287924" cy="57851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7129F8B-FAB1-4F72-8709-86E5FD3911A4}"/>
              </a:ext>
            </a:extLst>
          </p:cNvPr>
          <p:cNvCxnSpPr>
            <a:stCxn id="78" idx="6"/>
            <a:endCxn id="150" idx="2"/>
          </p:cNvCxnSpPr>
          <p:nvPr/>
        </p:nvCxnSpPr>
        <p:spPr>
          <a:xfrm flipV="1">
            <a:off x="2914294" y="1546355"/>
            <a:ext cx="1153650" cy="85441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170BC63-E174-44D3-A22A-BAF2723D2429}"/>
              </a:ext>
            </a:extLst>
          </p:cNvPr>
          <p:cNvCxnSpPr>
            <a:stCxn id="81" idx="6"/>
            <a:endCxn id="150" idx="2"/>
          </p:cNvCxnSpPr>
          <p:nvPr/>
        </p:nvCxnSpPr>
        <p:spPr>
          <a:xfrm flipV="1">
            <a:off x="2848932" y="1546355"/>
            <a:ext cx="1219012" cy="1180797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A3C407F-13F7-42C1-8B8F-7B2BB9B7C4DB}"/>
              </a:ext>
            </a:extLst>
          </p:cNvPr>
          <p:cNvCxnSpPr>
            <a:stCxn id="69" idx="6"/>
            <a:endCxn id="148" idx="2"/>
          </p:cNvCxnSpPr>
          <p:nvPr/>
        </p:nvCxnSpPr>
        <p:spPr>
          <a:xfrm>
            <a:off x="2923131" y="1534213"/>
            <a:ext cx="1229483" cy="251665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E0802CF-3BC1-4116-A3B3-08CB6D538D6E}"/>
              </a:ext>
            </a:extLst>
          </p:cNvPr>
          <p:cNvCxnSpPr>
            <a:stCxn id="72" idx="6"/>
            <a:endCxn id="148" idx="2"/>
          </p:cNvCxnSpPr>
          <p:nvPr/>
        </p:nvCxnSpPr>
        <p:spPr>
          <a:xfrm flipV="1">
            <a:off x="2797349" y="1785878"/>
            <a:ext cx="1355265" cy="14199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D9B9415-2FFE-4361-9B4B-E6B17F3DFD58}"/>
              </a:ext>
            </a:extLst>
          </p:cNvPr>
          <p:cNvCxnSpPr>
            <a:stCxn id="75" idx="6"/>
            <a:endCxn id="148" idx="2"/>
          </p:cNvCxnSpPr>
          <p:nvPr/>
        </p:nvCxnSpPr>
        <p:spPr>
          <a:xfrm flipV="1">
            <a:off x="2780020" y="1785878"/>
            <a:ext cx="1372594" cy="338987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E7AFFC6-1056-4C8E-A87D-440C02F7409E}"/>
              </a:ext>
            </a:extLst>
          </p:cNvPr>
          <p:cNvCxnSpPr>
            <a:stCxn id="78" idx="6"/>
            <a:endCxn id="148" idx="2"/>
          </p:cNvCxnSpPr>
          <p:nvPr/>
        </p:nvCxnSpPr>
        <p:spPr>
          <a:xfrm flipV="1">
            <a:off x="2914294" y="1785878"/>
            <a:ext cx="1238320" cy="61489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6AB17F8-8671-4CEB-8C90-D81FE1DA3CBD}"/>
              </a:ext>
            </a:extLst>
          </p:cNvPr>
          <p:cNvCxnSpPr>
            <a:stCxn id="81" idx="6"/>
            <a:endCxn id="148" idx="2"/>
          </p:cNvCxnSpPr>
          <p:nvPr/>
        </p:nvCxnSpPr>
        <p:spPr>
          <a:xfrm flipV="1">
            <a:off x="2848932" y="1785878"/>
            <a:ext cx="1303682" cy="941274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8B6BA57-FB17-4089-8AAF-BAF77F8A3846}"/>
              </a:ext>
            </a:extLst>
          </p:cNvPr>
          <p:cNvCxnSpPr>
            <a:stCxn id="81" idx="6"/>
            <a:endCxn id="146" idx="2"/>
          </p:cNvCxnSpPr>
          <p:nvPr/>
        </p:nvCxnSpPr>
        <p:spPr>
          <a:xfrm flipV="1">
            <a:off x="2848932" y="2107109"/>
            <a:ext cx="1309347" cy="62004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E4E05B9-C934-40AA-A066-D6506330D3CC}"/>
              </a:ext>
            </a:extLst>
          </p:cNvPr>
          <p:cNvCxnSpPr>
            <a:stCxn id="78" idx="6"/>
            <a:endCxn id="146" idx="2"/>
          </p:cNvCxnSpPr>
          <p:nvPr/>
        </p:nvCxnSpPr>
        <p:spPr>
          <a:xfrm flipV="1">
            <a:off x="2914294" y="2107109"/>
            <a:ext cx="1243985" cy="29366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0707AEA-521B-4529-8F58-566C4344D12D}"/>
              </a:ext>
            </a:extLst>
          </p:cNvPr>
          <p:cNvCxnSpPr>
            <a:stCxn id="75" idx="6"/>
            <a:endCxn id="146" idx="2"/>
          </p:cNvCxnSpPr>
          <p:nvPr/>
        </p:nvCxnSpPr>
        <p:spPr>
          <a:xfrm flipV="1">
            <a:off x="2780020" y="2107109"/>
            <a:ext cx="1378259" cy="1775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71205F-2EC7-43E9-8DAF-4797A62F9937}"/>
              </a:ext>
            </a:extLst>
          </p:cNvPr>
          <p:cNvCxnSpPr>
            <a:stCxn id="72" idx="6"/>
            <a:endCxn id="146" idx="2"/>
          </p:cNvCxnSpPr>
          <p:nvPr/>
        </p:nvCxnSpPr>
        <p:spPr>
          <a:xfrm>
            <a:off x="2797349" y="1800077"/>
            <a:ext cx="1360930" cy="30703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51EF3F-8289-43D7-B26E-B3F8AC5D0393}"/>
              </a:ext>
            </a:extLst>
          </p:cNvPr>
          <p:cNvCxnSpPr>
            <a:stCxn id="69" idx="6"/>
            <a:endCxn id="146" idx="2"/>
          </p:cNvCxnSpPr>
          <p:nvPr/>
        </p:nvCxnSpPr>
        <p:spPr>
          <a:xfrm>
            <a:off x="2923131" y="1534213"/>
            <a:ext cx="1235148" cy="57289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7A8E62-2AF1-4241-B267-33F72DFC0844}"/>
              </a:ext>
            </a:extLst>
          </p:cNvPr>
          <p:cNvCxnSpPr>
            <a:stCxn id="69" idx="6"/>
            <a:endCxn id="144" idx="2"/>
          </p:cNvCxnSpPr>
          <p:nvPr/>
        </p:nvCxnSpPr>
        <p:spPr>
          <a:xfrm>
            <a:off x="2923131" y="1534213"/>
            <a:ext cx="1195369" cy="81895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50750CF-19A1-4C87-BE57-FB0644001FF9}"/>
              </a:ext>
            </a:extLst>
          </p:cNvPr>
          <p:cNvCxnSpPr>
            <a:stCxn id="72" idx="6"/>
            <a:endCxn id="144" idx="2"/>
          </p:cNvCxnSpPr>
          <p:nvPr/>
        </p:nvCxnSpPr>
        <p:spPr>
          <a:xfrm>
            <a:off x="2797349" y="1800077"/>
            <a:ext cx="1321151" cy="553088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64ACE0F-DD02-423B-B220-3A068F545968}"/>
              </a:ext>
            </a:extLst>
          </p:cNvPr>
          <p:cNvCxnSpPr>
            <a:stCxn id="75" idx="6"/>
            <a:endCxn id="144" idx="2"/>
          </p:cNvCxnSpPr>
          <p:nvPr/>
        </p:nvCxnSpPr>
        <p:spPr>
          <a:xfrm>
            <a:off x="2780020" y="2124865"/>
            <a:ext cx="1338480" cy="22830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3DC07E9-AC68-47E7-989A-E0E187F2AB3F}"/>
              </a:ext>
            </a:extLst>
          </p:cNvPr>
          <p:cNvCxnSpPr>
            <a:stCxn id="78" idx="6"/>
            <a:endCxn id="144" idx="2"/>
          </p:cNvCxnSpPr>
          <p:nvPr/>
        </p:nvCxnSpPr>
        <p:spPr>
          <a:xfrm flipV="1">
            <a:off x="2914294" y="2353165"/>
            <a:ext cx="1204206" cy="4760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A6CC709-BBCF-4FD9-979F-B07927D1DEFC}"/>
              </a:ext>
            </a:extLst>
          </p:cNvPr>
          <p:cNvCxnSpPr>
            <a:stCxn id="81" idx="6"/>
            <a:endCxn id="144" idx="2"/>
          </p:cNvCxnSpPr>
          <p:nvPr/>
        </p:nvCxnSpPr>
        <p:spPr>
          <a:xfrm flipV="1">
            <a:off x="2848932" y="2353165"/>
            <a:ext cx="1269568" cy="373987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0273F3C-9F94-4F25-8048-C0D45A9766B1}"/>
              </a:ext>
            </a:extLst>
          </p:cNvPr>
          <p:cNvCxnSpPr>
            <a:stCxn id="81" idx="6"/>
            <a:endCxn id="142" idx="2"/>
          </p:cNvCxnSpPr>
          <p:nvPr/>
        </p:nvCxnSpPr>
        <p:spPr>
          <a:xfrm flipV="1">
            <a:off x="2848932" y="2546323"/>
            <a:ext cx="1329439" cy="180829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6FEAE56-119B-4CAD-9014-2597A84CF012}"/>
              </a:ext>
            </a:extLst>
          </p:cNvPr>
          <p:cNvCxnSpPr>
            <a:stCxn id="78" idx="6"/>
            <a:endCxn id="142" idx="2"/>
          </p:cNvCxnSpPr>
          <p:nvPr/>
        </p:nvCxnSpPr>
        <p:spPr>
          <a:xfrm>
            <a:off x="2914294" y="2400771"/>
            <a:ext cx="1264077" cy="14555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17681A6-C8D4-4E1E-B542-D2A6A6B4B1C8}"/>
              </a:ext>
            </a:extLst>
          </p:cNvPr>
          <p:cNvCxnSpPr>
            <a:stCxn id="78" idx="6"/>
            <a:endCxn id="142" idx="2"/>
          </p:cNvCxnSpPr>
          <p:nvPr/>
        </p:nvCxnSpPr>
        <p:spPr>
          <a:xfrm>
            <a:off x="2914294" y="2400771"/>
            <a:ext cx="1264077" cy="14555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8F42450-5920-4D17-837D-81C4E609512C}"/>
              </a:ext>
            </a:extLst>
          </p:cNvPr>
          <p:cNvCxnSpPr>
            <a:stCxn id="75" idx="6"/>
            <a:endCxn id="142" idx="2"/>
          </p:cNvCxnSpPr>
          <p:nvPr/>
        </p:nvCxnSpPr>
        <p:spPr>
          <a:xfrm>
            <a:off x="2780020" y="2124865"/>
            <a:ext cx="1398351" cy="421458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4CE40CB-4C46-470D-8577-1E4706EAE3D0}"/>
              </a:ext>
            </a:extLst>
          </p:cNvPr>
          <p:cNvCxnSpPr>
            <a:stCxn id="72" idx="6"/>
            <a:endCxn id="142" idx="2"/>
          </p:cNvCxnSpPr>
          <p:nvPr/>
        </p:nvCxnSpPr>
        <p:spPr>
          <a:xfrm>
            <a:off x="2797349" y="1800077"/>
            <a:ext cx="1381022" cy="74624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0B6E76B-E3A2-4D46-8328-C6DA7A42A511}"/>
              </a:ext>
            </a:extLst>
          </p:cNvPr>
          <p:cNvCxnSpPr>
            <a:stCxn id="69" idx="6"/>
            <a:endCxn id="142" idx="2"/>
          </p:cNvCxnSpPr>
          <p:nvPr/>
        </p:nvCxnSpPr>
        <p:spPr>
          <a:xfrm>
            <a:off x="2923131" y="1534213"/>
            <a:ext cx="1255240" cy="101211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1FADFE3-9182-48DC-A0F3-CE35A83C18BB}"/>
              </a:ext>
            </a:extLst>
          </p:cNvPr>
          <p:cNvCxnSpPr>
            <a:stCxn id="78" idx="6"/>
            <a:endCxn id="136" idx="2"/>
          </p:cNvCxnSpPr>
          <p:nvPr/>
        </p:nvCxnSpPr>
        <p:spPr>
          <a:xfrm>
            <a:off x="2914294" y="2400771"/>
            <a:ext cx="1182347" cy="688069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E7335AD-C429-4A97-A076-F3F550C1D446}"/>
              </a:ext>
            </a:extLst>
          </p:cNvPr>
          <p:cNvCxnSpPr>
            <a:stCxn id="75" idx="6"/>
            <a:endCxn id="136" idx="2"/>
          </p:cNvCxnSpPr>
          <p:nvPr/>
        </p:nvCxnSpPr>
        <p:spPr>
          <a:xfrm>
            <a:off x="2780020" y="2124865"/>
            <a:ext cx="1316621" cy="963975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35959AD-2817-4B62-8614-C1FE4BF40AB6}"/>
              </a:ext>
            </a:extLst>
          </p:cNvPr>
          <p:cNvCxnSpPr>
            <a:stCxn id="72" idx="6"/>
            <a:endCxn id="136" idx="2"/>
          </p:cNvCxnSpPr>
          <p:nvPr/>
        </p:nvCxnSpPr>
        <p:spPr>
          <a:xfrm>
            <a:off x="2797349" y="1800077"/>
            <a:ext cx="1299292" cy="128876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67B7073-836B-4627-9512-35E274AC140B}"/>
              </a:ext>
            </a:extLst>
          </p:cNvPr>
          <p:cNvCxnSpPr>
            <a:stCxn id="69" idx="6"/>
            <a:endCxn id="136" idx="2"/>
          </p:cNvCxnSpPr>
          <p:nvPr/>
        </p:nvCxnSpPr>
        <p:spPr>
          <a:xfrm>
            <a:off x="2923131" y="1534213"/>
            <a:ext cx="1173510" cy="1554627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486E455-BC62-4490-BA0A-74CFCA48327C}"/>
              </a:ext>
            </a:extLst>
          </p:cNvPr>
          <p:cNvCxnSpPr>
            <a:stCxn id="81" idx="6"/>
            <a:endCxn id="136" idx="2"/>
          </p:cNvCxnSpPr>
          <p:nvPr/>
        </p:nvCxnSpPr>
        <p:spPr>
          <a:xfrm>
            <a:off x="2848932" y="2727152"/>
            <a:ext cx="1247709" cy="361688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03E0BA8-6D84-423E-AB19-6A094B59CDD0}"/>
              </a:ext>
            </a:extLst>
          </p:cNvPr>
          <p:cNvCxnSpPr>
            <a:stCxn id="78" idx="6"/>
            <a:endCxn id="140" idx="2"/>
          </p:cNvCxnSpPr>
          <p:nvPr/>
        </p:nvCxnSpPr>
        <p:spPr>
          <a:xfrm>
            <a:off x="2914294" y="2400771"/>
            <a:ext cx="1172490" cy="35993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84E4253-789A-402C-B210-E2B32AEF63C3}"/>
              </a:ext>
            </a:extLst>
          </p:cNvPr>
          <p:cNvCxnSpPr>
            <a:stCxn id="75" idx="6"/>
            <a:endCxn id="140" idx="2"/>
          </p:cNvCxnSpPr>
          <p:nvPr/>
        </p:nvCxnSpPr>
        <p:spPr>
          <a:xfrm>
            <a:off x="2780020" y="2124865"/>
            <a:ext cx="1306764" cy="63583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32D6863-B8C3-4A5B-800B-DDC618AC680E}"/>
              </a:ext>
            </a:extLst>
          </p:cNvPr>
          <p:cNvCxnSpPr>
            <a:stCxn id="72" idx="6"/>
            <a:endCxn id="140" idx="2"/>
          </p:cNvCxnSpPr>
          <p:nvPr/>
        </p:nvCxnSpPr>
        <p:spPr>
          <a:xfrm>
            <a:off x="2797349" y="1800077"/>
            <a:ext cx="1289435" cy="960624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45A06DA-0458-4A7F-9605-403A126E9799}"/>
              </a:ext>
            </a:extLst>
          </p:cNvPr>
          <p:cNvCxnSpPr>
            <a:stCxn id="69" idx="6"/>
            <a:endCxn id="140" idx="2"/>
          </p:cNvCxnSpPr>
          <p:nvPr/>
        </p:nvCxnSpPr>
        <p:spPr>
          <a:xfrm>
            <a:off x="2923131" y="1534213"/>
            <a:ext cx="1163653" cy="1226488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BD1778A-B7B0-4704-AD02-A8CB67723C4F}"/>
              </a:ext>
            </a:extLst>
          </p:cNvPr>
          <p:cNvCxnSpPr>
            <a:stCxn id="81" idx="6"/>
            <a:endCxn id="140" idx="2"/>
          </p:cNvCxnSpPr>
          <p:nvPr/>
        </p:nvCxnSpPr>
        <p:spPr>
          <a:xfrm>
            <a:off x="2848932" y="2727152"/>
            <a:ext cx="1237852" cy="33549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AB4CC59-58D6-49E8-8F98-5733AD0525A5}"/>
              </a:ext>
            </a:extLst>
          </p:cNvPr>
          <p:cNvCxnSpPr>
            <a:stCxn id="78" idx="6"/>
            <a:endCxn id="138" idx="2"/>
          </p:cNvCxnSpPr>
          <p:nvPr/>
        </p:nvCxnSpPr>
        <p:spPr>
          <a:xfrm>
            <a:off x="2914294" y="2400771"/>
            <a:ext cx="1249898" cy="54553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708D70B-2141-4EF2-82A5-A0AFD80737A6}"/>
              </a:ext>
            </a:extLst>
          </p:cNvPr>
          <p:cNvCxnSpPr>
            <a:stCxn id="75" idx="6"/>
            <a:endCxn id="138" idx="2"/>
          </p:cNvCxnSpPr>
          <p:nvPr/>
        </p:nvCxnSpPr>
        <p:spPr>
          <a:xfrm>
            <a:off x="2780020" y="2124865"/>
            <a:ext cx="1384172" cy="821439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68F70A0-BB5B-4943-AFBA-A587BA72693E}"/>
              </a:ext>
            </a:extLst>
          </p:cNvPr>
          <p:cNvCxnSpPr>
            <a:stCxn id="72" idx="6"/>
            <a:endCxn id="138" idx="2"/>
          </p:cNvCxnSpPr>
          <p:nvPr/>
        </p:nvCxnSpPr>
        <p:spPr>
          <a:xfrm>
            <a:off x="2797349" y="1800077"/>
            <a:ext cx="1366843" cy="1146227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8B15F91-C66F-4942-98F8-CB07E4C2A106}"/>
              </a:ext>
            </a:extLst>
          </p:cNvPr>
          <p:cNvCxnSpPr>
            <a:stCxn id="69" idx="6"/>
            <a:endCxn id="138" idx="2"/>
          </p:cNvCxnSpPr>
          <p:nvPr/>
        </p:nvCxnSpPr>
        <p:spPr>
          <a:xfrm>
            <a:off x="2923131" y="1534213"/>
            <a:ext cx="1241061" cy="1412091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F51E8A6-61D0-4D00-B9BE-C70D6F994DE9}"/>
              </a:ext>
            </a:extLst>
          </p:cNvPr>
          <p:cNvCxnSpPr>
            <a:stCxn id="81" idx="6"/>
            <a:endCxn id="138" idx="2"/>
          </p:cNvCxnSpPr>
          <p:nvPr/>
        </p:nvCxnSpPr>
        <p:spPr>
          <a:xfrm>
            <a:off x="2848932" y="2727152"/>
            <a:ext cx="1315260" cy="21915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F39CCB4-89DC-4074-9DB1-87F02F55F9DD}"/>
              </a:ext>
            </a:extLst>
          </p:cNvPr>
          <p:cNvGrpSpPr/>
          <p:nvPr/>
        </p:nvGrpSpPr>
        <p:grpSpPr>
          <a:xfrm>
            <a:off x="4067944" y="1343820"/>
            <a:ext cx="407273" cy="1928098"/>
            <a:chOff x="4146667" y="1058070"/>
            <a:chExt cx="407273" cy="192809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4A605A9-E14B-4C9C-8E9D-972DF0974A58}"/>
                </a:ext>
              </a:extLst>
            </p:cNvPr>
            <p:cNvGrpSpPr/>
            <p:nvPr/>
          </p:nvGrpSpPr>
          <p:grpSpPr>
            <a:xfrm>
              <a:off x="4146667" y="1058070"/>
              <a:ext cx="407273" cy="405070"/>
              <a:chOff x="4146667" y="1058070"/>
              <a:chExt cx="407273" cy="405070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6387AE8-A6AB-44EA-AEE8-B3FF2A3D5B64}"/>
                  </a:ext>
                </a:extLst>
              </p:cNvPr>
              <p:cNvSpPr/>
              <p:nvPr/>
            </p:nvSpPr>
            <p:spPr>
              <a:xfrm>
                <a:off x="4224125" y="1134426"/>
                <a:ext cx="252357" cy="252357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71DF78C2-FC48-426A-ABE3-EAF6F7C4E3A4}"/>
                  </a:ext>
                </a:extLst>
              </p:cNvPr>
              <p:cNvSpPr/>
              <p:nvPr/>
            </p:nvSpPr>
            <p:spPr>
              <a:xfrm>
                <a:off x="4146667" y="1058070"/>
                <a:ext cx="407273" cy="405070"/>
              </a:xfrm>
              <a:prstGeom prst="ellipse">
                <a:avLst/>
              </a:prstGeom>
              <a:solidFill>
                <a:srgbClr val="E09824">
                  <a:alpha val="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3C17E1F-35AB-4254-B2FC-28C57E70F52C}"/>
                </a:ext>
              </a:extLst>
            </p:cNvPr>
            <p:cNvGrpSpPr/>
            <p:nvPr/>
          </p:nvGrpSpPr>
          <p:grpSpPr>
            <a:xfrm>
              <a:off x="4231337" y="1374962"/>
              <a:ext cx="251694" cy="250332"/>
              <a:chOff x="4231337" y="1374962"/>
              <a:chExt cx="251694" cy="25033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2AAF69B-80A4-4AE7-9FE9-19D45F934D98}"/>
                  </a:ext>
                </a:extLst>
              </p:cNvPr>
              <p:cNvSpPr/>
              <p:nvPr/>
            </p:nvSpPr>
            <p:spPr>
              <a:xfrm>
                <a:off x="4279206" y="1422150"/>
                <a:ext cx="155956" cy="15595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31CAB96-4BF6-4648-89ED-23F5731BCF5B}"/>
                  </a:ext>
                </a:extLst>
              </p:cNvPr>
              <p:cNvSpPr/>
              <p:nvPr/>
            </p:nvSpPr>
            <p:spPr>
              <a:xfrm>
                <a:off x="4231337" y="1374962"/>
                <a:ext cx="251694" cy="250332"/>
              </a:xfrm>
              <a:prstGeom prst="ellipse">
                <a:avLst/>
              </a:prstGeom>
              <a:solidFill>
                <a:srgbClr val="E09824">
                  <a:alpha val="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3105579-E30B-4066-A8B0-E3B2017E7B8E}"/>
                </a:ext>
              </a:extLst>
            </p:cNvPr>
            <p:cNvGrpSpPr/>
            <p:nvPr/>
          </p:nvGrpSpPr>
          <p:grpSpPr>
            <a:xfrm>
              <a:off x="4237002" y="1701827"/>
              <a:ext cx="240364" cy="239064"/>
              <a:chOff x="4237002" y="1701827"/>
              <a:chExt cx="240364" cy="239064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A8B597C-7183-4C82-B92D-1A46B74364C0}"/>
                  </a:ext>
                </a:extLst>
              </p:cNvPr>
              <p:cNvSpPr/>
              <p:nvPr/>
            </p:nvSpPr>
            <p:spPr>
              <a:xfrm>
                <a:off x="4282716" y="1746891"/>
                <a:ext cx="148936" cy="14893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292220C-0387-41C8-9269-81B98423361B}"/>
                  </a:ext>
                </a:extLst>
              </p:cNvPr>
              <p:cNvSpPr/>
              <p:nvPr/>
            </p:nvSpPr>
            <p:spPr>
              <a:xfrm>
                <a:off x="4237002" y="1701827"/>
                <a:ext cx="240364" cy="239064"/>
              </a:xfrm>
              <a:prstGeom prst="ellipse">
                <a:avLst/>
              </a:prstGeom>
              <a:solidFill>
                <a:srgbClr val="E09824">
                  <a:alpha val="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16AD20E-C6E2-4910-BD0C-985DE2DD5F9B}"/>
                </a:ext>
              </a:extLst>
            </p:cNvPr>
            <p:cNvGrpSpPr/>
            <p:nvPr/>
          </p:nvGrpSpPr>
          <p:grpSpPr>
            <a:xfrm>
              <a:off x="4197223" y="1901779"/>
              <a:ext cx="333074" cy="331272"/>
              <a:chOff x="4197223" y="1901779"/>
              <a:chExt cx="333074" cy="33127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385CCBA-0FF6-4B1D-A491-3DA01C9BFBF1}"/>
                  </a:ext>
                </a:extLst>
              </p:cNvPr>
              <p:cNvSpPr/>
              <p:nvPr/>
            </p:nvSpPr>
            <p:spPr>
              <a:xfrm>
                <a:off x="4260569" y="1964224"/>
                <a:ext cx="206381" cy="206381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08730E1-81F3-4750-83FD-4FCA6430A227}"/>
                  </a:ext>
                </a:extLst>
              </p:cNvPr>
              <p:cNvSpPr/>
              <p:nvPr/>
            </p:nvSpPr>
            <p:spPr>
              <a:xfrm>
                <a:off x="4197223" y="1901779"/>
                <a:ext cx="333074" cy="331272"/>
              </a:xfrm>
              <a:prstGeom prst="ellipse">
                <a:avLst/>
              </a:prstGeom>
              <a:solidFill>
                <a:srgbClr val="E09824">
                  <a:alpha val="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3799F2B-1641-43F0-9F6B-BCB9974C5F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7094" y="2156818"/>
              <a:ext cx="208639" cy="207510"/>
              <a:chOff x="3888565" y="1281150"/>
              <a:chExt cx="263057" cy="261634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912F101-5EAC-4BFF-85D1-29521F5B6B0C}"/>
                  </a:ext>
                </a:extLst>
              </p:cNvPr>
              <p:cNvSpPr/>
              <p:nvPr/>
            </p:nvSpPr>
            <p:spPr>
              <a:xfrm>
                <a:off x="3938595" y="1330468"/>
                <a:ext cx="162997" cy="162997"/>
              </a:xfrm>
              <a:prstGeom prst="ellipse">
                <a:avLst/>
              </a:prstGeom>
              <a:solidFill>
                <a:srgbClr val="E9B45E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950B4D06-E3B1-4DC1-B04A-A26D372022CB}"/>
                  </a:ext>
                </a:extLst>
              </p:cNvPr>
              <p:cNvSpPr/>
              <p:nvPr/>
            </p:nvSpPr>
            <p:spPr>
              <a:xfrm>
                <a:off x="3888565" y="1281150"/>
                <a:ext cx="263057" cy="261634"/>
              </a:xfrm>
              <a:prstGeom prst="ellipse">
                <a:avLst/>
              </a:prstGeom>
              <a:solidFill>
                <a:srgbClr val="E9B45E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FAB5623-980D-468C-865E-38D2333CF9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5507" y="2286971"/>
              <a:ext cx="378004" cy="375959"/>
              <a:chOff x="3888565" y="1281150"/>
              <a:chExt cx="263057" cy="261634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7006E1F-82E5-4342-8BC3-1DB3ED3D4490}"/>
                  </a:ext>
                </a:extLst>
              </p:cNvPr>
              <p:cNvSpPr/>
              <p:nvPr/>
            </p:nvSpPr>
            <p:spPr>
              <a:xfrm>
                <a:off x="3938595" y="1330468"/>
                <a:ext cx="162997" cy="162997"/>
              </a:xfrm>
              <a:prstGeom prst="ellipse">
                <a:avLst/>
              </a:prstGeom>
              <a:solidFill>
                <a:srgbClr val="E9B45E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548F1DD-0270-433C-BFB1-7F80B566E1FF}"/>
                  </a:ext>
                </a:extLst>
              </p:cNvPr>
              <p:cNvSpPr/>
              <p:nvPr/>
            </p:nvSpPr>
            <p:spPr>
              <a:xfrm>
                <a:off x="3888565" y="1281150"/>
                <a:ext cx="263057" cy="261634"/>
              </a:xfrm>
              <a:prstGeom prst="ellipse">
                <a:avLst/>
              </a:prstGeom>
              <a:solidFill>
                <a:srgbClr val="E9B45E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B50F4D5-C575-45F1-8532-B0FF13859D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42915" y="2543707"/>
              <a:ext cx="234964" cy="233693"/>
              <a:chOff x="3888565" y="1281150"/>
              <a:chExt cx="263057" cy="261634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B3035B7-9AA4-44A7-9F8A-775E9C49A21E}"/>
                  </a:ext>
                </a:extLst>
              </p:cNvPr>
              <p:cNvSpPr/>
              <p:nvPr/>
            </p:nvSpPr>
            <p:spPr>
              <a:xfrm>
                <a:off x="3938595" y="1330468"/>
                <a:ext cx="162997" cy="162997"/>
              </a:xfrm>
              <a:prstGeom prst="ellipse">
                <a:avLst/>
              </a:prstGeom>
              <a:solidFill>
                <a:srgbClr val="E9B45E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EE2D603-055B-4183-8383-58C43C979400}"/>
                  </a:ext>
                </a:extLst>
              </p:cNvPr>
              <p:cNvSpPr/>
              <p:nvPr/>
            </p:nvSpPr>
            <p:spPr>
              <a:xfrm>
                <a:off x="3888565" y="1281150"/>
                <a:ext cx="263057" cy="261634"/>
              </a:xfrm>
              <a:prstGeom prst="ellipse">
                <a:avLst/>
              </a:prstGeom>
              <a:solidFill>
                <a:srgbClr val="E9B45E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E4B6A5-2F44-48F7-BE62-3A1F2083AF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75364" y="2620012"/>
              <a:ext cx="368147" cy="366156"/>
              <a:chOff x="3888565" y="1281150"/>
              <a:chExt cx="263057" cy="261634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4AD7A85-02F0-4D0D-B53F-44EB7B2F81A1}"/>
                  </a:ext>
                </a:extLst>
              </p:cNvPr>
              <p:cNvSpPr/>
              <p:nvPr/>
            </p:nvSpPr>
            <p:spPr>
              <a:xfrm>
                <a:off x="3938595" y="1330468"/>
                <a:ext cx="162997" cy="162997"/>
              </a:xfrm>
              <a:prstGeom prst="ellipse">
                <a:avLst/>
              </a:prstGeom>
              <a:solidFill>
                <a:srgbClr val="E9B45E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BBA2E09-0BB3-4773-AB1F-93D32FD58142}"/>
                  </a:ext>
                </a:extLst>
              </p:cNvPr>
              <p:cNvSpPr/>
              <p:nvPr/>
            </p:nvSpPr>
            <p:spPr>
              <a:xfrm>
                <a:off x="3888565" y="1281150"/>
                <a:ext cx="263057" cy="261634"/>
              </a:xfrm>
              <a:prstGeom prst="ellipse">
                <a:avLst/>
              </a:prstGeom>
              <a:solidFill>
                <a:srgbClr val="E9B45E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2A44F43-E82E-4C3C-B4BC-3129E3FB2C4F}"/>
                </a:ext>
              </a:extLst>
            </p:cNvPr>
            <p:cNvGrpSpPr/>
            <p:nvPr/>
          </p:nvGrpSpPr>
          <p:grpSpPr>
            <a:xfrm>
              <a:off x="4265161" y="1860928"/>
              <a:ext cx="193040" cy="191996"/>
              <a:chOff x="4265161" y="1860928"/>
              <a:chExt cx="193040" cy="19199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8AF796F-7584-47C5-B976-B24F8F21D760}"/>
                  </a:ext>
                </a:extLst>
              </p:cNvPr>
              <p:cNvSpPr/>
              <p:nvPr/>
            </p:nvSpPr>
            <p:spPr>
              <a:xfrm>
                <a:off x="4301875" y="1897119"/>
                <a:ext cx="119613" cy="119613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84450AE-CD37-417D-81A1-304271EB65A1}"/>
                  </a:ext>
                </a:extLst>
              </p:cNvPr>
              <p:cNvSpPr/>
              <p:nvPr/>
            </p:nvSpPr>
            <p:spPr>
              <a:xfrm>
                <a:off x="4265161" y="1860928"/>
                <a:ext cx="193040" cy="191996"/>
              </a:xfrm>
              <a:prstGeom prst="ellipse">
                <a:avLst/>
              </a:prstGeom>
              <a:solidFill>
                <a:srgbClr val="E09824">
                  <a:alpha val="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9E2A145-5E4A-46F5-A6A5-45C77E777340}"/>
              </a:ext>
            </a:extLst>
          </p:cNvPr>
          <p:cNvCxnSpPr>
            <a:stCxn id="69" idx="6"/>
            <a:endCxn id="134" idx="2"/>
          </p:cNvCxnSpPr>
          <p:nvPr/>
        </p:nvCxnSpPr>
        <p:spPr>
          <a:xfrm>
            <a:off x="2923131" y="1534213"/>
            <a:ext cx="1263307" cy="70846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18625C-F68A-4E65-8B8F-69D54434AEA3}"/>
              </a:ext>
            </a:extLst>
          </p:cNvPr>
          <p:cNvCxnSpPr>
            <a:stCxn id="72" idx="6"/>
            <a:endCxn id="134" idx="2"/>
          </p:cNvCxnSpPr>
          <p:nvPr/>
        </p:nvCxnSpPr>
        <p:spPr>
          <a:xfrm>
            <a:off x="2797349" y="1800077"/>
            <a:ext cx="1389089" cy="442599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1AD351A-3234-4AFC-A0C7-0E80AC6A7EE9}"/>
              </a:ext>
            </a:extLst>
          </p:cNvPr>
          <p:cNvCxnSpPr>
            <a:stCxn id="75" idx="6"/>
            <a:endCxn id="134" idx="2"/>
          </p:cNvCxnSpPr>
          <p:nvPr/>
        </p:nvCxnSpPr>
        <p:spPr>
          <a:xfrm>
            <a:off x="2780020" y="2124865"/>
            <a:ext cx="1406418" cy="117811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E58206E-0FCD-43AD-B64D-3F532AA5C76A}"/>
              </a:ext>
            </a:extLst>
          </p:cNvPr>
          <p:cNvCxnSpPr>
            <a:stCxn id="78" idx="6"/>
            <a:endCxn id="134" idx="2"/>
          </p:cNvCxnSpPr>
          <p:nvPr/>
        </p:nvCxnSpPr>
        <p:spPr>
          <a:xfrm flipV="1">
            <a:off x="2914294" y="2242676"/>
            <a:ext cx="1272144" cy="158095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C8666A1-B6A3-4079-82B5-0159D20E30F6}"/>
              </a:ext>
            </a:extLst>
          </p:cNvPr>
          <p:cNvCxnSpPr>
            <a:stCxn id="81" idx="6"/>
            <a:endCxn id="134" idx="2"/>
          </p:cNvCxnSpPr>
          <p:nvPr/>
        </p:nvCxnSpPr>
        <p:spPr>
          <a:xfrm flipV="1">
            <a:off x="2848932" y="2242676"/>
            <a:ext cx="1337506" cy="48447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35540182-1CC8-431A-8453-EF80228B471E}"/>
              </a:ext>
            </a:extLst>
          </p:cNvPr>
          <p:cNvCxnSpPr/>
          <p:nvPr/>
        </p:nvCxnSpPr>
        <p:spPr>
          <a:xfrm flipH="1" flipV="1">
            <a:off x="5269345" y="2956480"/>
            <a:ext cx="0" cy="68811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D27CE2C-E63A-42CD-9E82-5FC57BDF4646}"/>
              </a:ext>
            </a:extLst>
          </p:cNvPr>
          <p:cNvGrpSpPr/>
          <p:nvPr/>
        </p:nvGrpSpPr>
        <p:grpSpPr>
          <a:xfrm>
            <a:off x="5724128" y="2159426"/>
            <a:ext cx="298974" cy="288032"/>
            <a:chOff x="5281138" y="951570"/>
            <a:chExt cx="298974" cy="288032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854F67B-A815-4625-A127-F1E80AFAF8AE}"/>
                </a:ext>
              </a:extLst>
            </p:cNvPr>
            <p:cNvSpPr/>
            <p:nvPr/>
          </p:nvSpPr>
          <p:spPr>
            <a:xfrm>
              <a:off x="5342368" y="1012233"/>
              <a:ext cx="176514" cy="166706"/>
            </a:xfrm>
            <a:prstGeom prst="ellipse">
              <a:avLst/>
            </a:prstGeom>
            <a:solidFill>
              <a:srgbClr val="5CB09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CEEADB3-ACE6-4689-B30D-38E2017CB77B}"/>
                </a:ext>
              </a:extLst>
            </p:cNvPr>
            <p:cNvSpPr/>
            <p:nvPr/>
          </p:nvSpPr>
          <p:spPr>
            <a:xfrm>
              <a:off x="5281138" y="951570"/>
              <a:ext cx="298974" cy="288032"/>
            </a:xfrm>
            <a:prstGeom prst="ellipse">
              <a:avLst/>
            </a:prstGeom>
            <a:solidFill>
              <a:srgbClr val="5CB09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13F9278-5C41-4BF9-8336-90BB9FBB2AB5}"/>
              </a:ext>
            </a:extLst>
          </p:cNvPr>
          <p:cNvGrpSpPr/>
          <p:nvPr/>
        </p:nvGrpSpPr>
        <p:grpSpPr>
          <a:xfrm>
            <a:off x="5724128" y="3875398"/>
            <a:ext cx="298974" cy="288032"/>
            <a:chOff x="5281138" y="951570"/>
            <a:chExt cx="298974" cy="288032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7645C15-E8B8-4F26-9B43-FB84DC15FF75}"/>
                </a:ext>
              </a:extLst>
            </p:cNvPr>
            <p:cNvSpPr/>
            <p:nvPr/>
          </p:nvSpPr>
          <p:spPr>
            <a:xfrm>
              <a:off x="5342368" y="1012233"/>
              <a:ext cx="176514" cy="166706"/>
            </a:xfrm>
            <a:prstGeom prst="ellipse">
              <a:avLst/>
            </a:prstGeom>
            <a:solidFill>
              <a:srgbClr val="5CB09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5EA5E76-7184-4F8B-B098-D592C7CA25A2}"/>
                </a:ext>
              </a:extLst>
            </p:cNvPr>
            <p:cNvSpPr/>
            <p:nvPr/>
          </p:nvSpPr>
          <p:spPr>
            <a:xfrm>
              <a:off x="5281138" y="951570"/>
              <a:ext cx="298974" cy="288032"/>
            </a:xfrm>
            <a:prstGeom prst="ellipse">
              <a:avLst/>
            </a:prstGeom>
            <a:solidFill>
              <a:srgbClr val="5CB09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D19339F-31C0-49F5-87EC-BE7D907A2CCE}"/>
              </a:ext>
            </a:extLst>
          </p:cNvPr>
          <p:cNvGrpSpPr/>
          <p:nvPr/>
        </p:nvGrpSpPr>
        <p:grpSpPr>
          <a:xfrm>
            <a:off x="5724128" y="4475390"/>
            <a:ext cx="298974" cy="288032"/>
            <a:chOff x="5281138" y="951570"/>
            <a:chExt cx="298974" cy="288032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F0FFB6A-9483-4440-BE41-DCE0B5FA3482}"/>
                </a:ext>
              </a:extLst>
            </p:cNvPr>
            <p:cNvSpPr/>
            <p:nvPr/>
          </p:nvSpPr>
          <p:spPr>
            <a:xfrm>
              <a:off x="5342368" y="1012233"/>
              <a:ext cx="176514" cy="166706"/>
            </a:xfrm>
            <a:prstGeom prst="ellipse">
              <a:avLst/>
            </a:prstGeom>
            <a:solidFill>
              <a:srgbClr val="5CB09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43F8EC9-DC01-4695-BEC4-C360DE2D18F1}"/>
                </a:ext>
              </a:extLst>
            </p:cNvPr>
            <p:cNvSpPr/>
            <p:nvPr/>
          </p:nvSpPr>
          <p:spPr>
            <a:xfrm>
              <a:off x="5281138" y="951570"/>
              <a:ext cx="298974" cy="288032"/>
            </a:xfrm>
            <a:prstGeom prst="ellipse">
              <a:avLst/>
            </a:prstGeom>
            <a:solidFill>
              <a:srgbClr val="5CB09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64FAC3A-7C4C-4737-B5A9-21C4A28D9A0B}"/>
              </a:ext>
            </a:extLst>
          </p:cNvPr>
          <p:cNvGrpSpPr/>
          <p:nvPr/>
        </p:nvGrpSpPr>
        <p:grpSpPr>
          <a:xfrm>
            <a:off x="4139952" y="3652173"/>
            <a:ext cx="302448" cy="612068"/>
            <a:chOff x="4492261" y="3435846"/>
            <a:chExt cx="302448" cy="612068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D389EE8-4185-4190-9F97-4283F033FCFF}"/>
                </a:ext>
              </a:extLst>
            </p:cNvPr>
            <p:cNvGrpSpPr/>
            <p:nvPr/>
          </p:nvGrpSpPr>
          <p:grpSpPr>
            <a:xfrm>
              <a:off x="4494577" y="3435846"/>
              <a:ext cx="298974" cy="288032"/>
              <a:chOff x="2766751" y="698947"/>
              <a:chExt cx="298974" cy="288032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AAD4B33D-36D4-4AA7-8931-67D471B18FC5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551042B-D168-416A-A567-9A233EF6E7B3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3D5B5BE-A755-49BD-A099-33CEC14C00FA}"/>
                </a:ext>
              </a:extLst>
            </p:cNvPr>
            <p:cNvGrpSpPr/>
            <p:nvPr/>
          </p:nvGrpSpPr>
          <p:grpSpPr>
            <a:xfrm>
              <a:off x="4495735" y="3516855"/>
              <a:ext cx="298974" cy="288032"/>
              <a:chOff x="2766751" y="698947"/>
              <a:chExt cx="298974" cy="288032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EA78FC26-FB1D-48EF-9883-B4396F1CF630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EEB495D-7531-4E06-931A-47505F1B109B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581E017-511F-4CCA-A59E-1B39390D6A49}"/>
                </a:ext>
              </a:extLst>
            </p:cNvPr>
            <p:cNvGrpSpPr/>
            <p:nvPr/>
          </p:nvGrpSpPr>
          <p:grpSpPr>
            <a:xfrm>
              <a:off x="4493419" y="3597864"/>
              <a:ext cx="298974" cy="288032"/>
              <a:chOff x="2766751" y="698947"/>
              <a:chExt cx="298974" cy="288032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8579074-7117-4BE5-A7FC-4053FC695B19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7F52723F-D08D-47F8-B8AC-2158986CF78A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455A954-9F27-43BE-8C94-F55A04F1F2B8}"/>
                </a:ext>
              </a:extLst>
            </p:cNvPr>
            <p:cNvGrpSpPr/>
            <p:nvPr/>
          </p:nvGrpSpPr>
          <p:grpSpPr>
            <a:xfrm>
              <a:off x="4492261" y="3678873"/>
              <a:ext cx="298974" cy="288032"/>
              <a:chOff x="2766751" y="698947"/>
              <a:chExt cx="298974" cy="288032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F3DA8BC3-58CD-4980-9A0A-8B378E155D28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8B43C2-9926-44C9-BA39-882E151D09E7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53EB7AD-CF4E-4C19-B022-949478A17E45}"/>
                </a:ext>
              </a:extLst>
            </p:cNvPr>
            <p:cNvGrpSpPr/>
            <p:nvPr/>
          </p:nvGrpSpPr>
          <p:grpSpPr>
            <a:xfrm>
              <a:off x="4492261" y="3759882"/>
              <a:ext cx="298974" cy="288032"/>
              <a:chOff x="2766751" y="698947"/>
              <a:chExt cx="298974" cy="28803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D99490C-267C-4596-8C88-16D568753CEB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5D7476D-ED7B-4C0D-A4A0-4B70B8069C5A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5D37B78-ABD2-4EF5-BBB3-BA6A08BA86EC}"/>
              </a:ext>
            </a:extLst>
          </p:cNvPr>
          <p:cNvGrpSpPr/>
          <p:nvPr/>
        </p:nvGrpSpPr>
        <p:grpSpPr>
          <a:xfrm>
            <a:off x="4146527" y="4313372"/>
            <a:ext cx="302448" cy="612068"/>
            <a:chOff x="4492261" y="3435846"/>
            <a:chExt cx="302448" cy="612068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F82B20D9-342F-483F-BAD8-AF24065B086E}"/>
                </a:ext>
              </a:extLst>
            </p:cNvPr>
            <p:cNvGrpSpPr/>
            <p:nvPr/>
          </p:nvGrpSpPr>
          <p:grpSpPr>
            <a:xfrm>
              <a:off x="4494577" y="3435846"/>
              <a:ext cx="298974" cy="288032"/>
              <a:chOff x="2766751" y="698947"/>
              <a:chExt cx="298974" cy="288032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324B10D-B0A4-452F-AEF5-E038D303F028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7C1F2B9-8321-494F-93C3-257B2B2BFE40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FBD6DB45-BF02-4D7F-B7AE-4465DD847D48}"/>
                </a:ext>
              </a:extLst>
            </p:cNvPr>
            <p:cNvGrpSpPr/>
            <p:nvPr/>
          </p:nvGrpSpPr>
          <p:grpSpPr>
            <a:xfrm>
              <a:off x="4495735" y="3516855"/>
              <a:ext cx="298974" cy="288032"/>
              <a:chOff x="2766751" y="698947"/>
              <a:chExt cx="298974" cy="288032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0DB8CFB-3730-4A5C-AC49-EACF676DDEA0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ACE7F40-0D91-4C7D-BE9E-12D5C131AD1B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04E8C50-D6F3-4189-A8A7-F9DD8F9981D6}"/>
                </a:ext>
              </a:extLst>
            </p:cNvPr>
            <p:cNvGrpSpPr/>
            <p:nvPr/>
          </p:nvGrpSpPr>
          <p:grpSpPr>
            <a:xfrm>
              <a:off x="4493419" y="3597864"/>
              <a:ext cx="298974" cy="288032"/>
              <a:chOff x="2766751" y="698947"/>
              <a:chExt cx="298974" cy="288032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F4325F3-FA15-4D23-8115-10CF12B49A8F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5DC9A98-16CB-479D-BF4A-520673E6AEFC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53FBA1F-A846-4F49-982C-3FABB17E75F6}"/>
                </a:ext>
              </a:extLst>
            </p:cNvPr>
            <p:cNvGrpSpPr/>
            <p:nvPr/>
          </p:nvGrpSpPr>
          <p:grpSpPr>
            <a:xfrm>
              <a:off x="4492261" y="3678873"/>
              <a:ext cx="298974" cy="288032"/>
              <a:chOff x="2766751" y="698947"/>
              <a:chExt cx="298974" cy="288032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093D33A4-8A5B-45C6-8A39-F227DCF1D053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A20D1F5-F081-468B-BEA6-BA2FE0B0E718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1FDCEDA2-395A-44EC-B84B-95905C6186B9}"/>
                </a:ext>
              </a:extLst>
            </p:cNvPr>
            <p:cNvGrpSpPr/>
            <p:nvPr/>
          </p:nvGrpSpPr>
          <p:grpSpPr>
            <a:xfrm>
              <a:off x="4492261" y="3759882"/>
              <a:ext cx="298974" cy="288032"/>
              <a:chOff x="2766751" y="698947"/>
              <a:chExt cx="298974" cy="288032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98850A3-6BE4-4588-BE17-DD3F1BB79BA9}"/>
                  </a:ext>
                </a:extLst>
              </p:cNvPr>
              <p:cNvSpPr/>
              <p:nvPr/>
            </p:nvSpPr>
            <p:spPr>
              <a:xfrm>
                <a:off x="2827981" y="759610"/>
                <a:ext cx="176514" cy="166706"/>
              </a:xfrm>
              <a:prstGeom prst="ellipse">
                <a:avLst/>
              </a:prstGeom>
              <a:solidFill>
                <a:srgbClr val="E0982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CF757B9-B450-4677-82EF-873AF54E29EC}"/>
                  </a:ext>
                </a:extLst>
              </p:cNvPr>
              <p:cNvSpPr/>
              <p:nvPr/>
            </p:nvSpPr>
            <p:spPr>
              <a:xfrm>
                <a:off x="2766751" y="698947"/>
                <a:ext cx="298974" cy="288032"/>
              </a:xfrm>
              <a:prstGeom prst="ellipse">
                <a:avLst/>
              </a:prstGeom>
              <a:solidFill>
                <a:srgbClr val="E09824">
                  <a:alpha val="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05D9DB61-18AE-42B2-A1BC-C9D26FA67B5B}"/>
              </a:ext>
            </a:extLst>
          </p:cNvPr>
          <p:cNvSpPr txBox="1"/>
          <p:nvPr/>
        </p:nvSpPr>
        <p:spPr>
          <a:xfrm>
            <a:off x="4555236" y="2216006"/>
            <a:ext cx="1280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i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Weightings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201C7E4-FB71-40A5-97EB-BC4060F18320}"/>
              </a:ext>
            </a:extLst>
          </p:cNvPr>
          <p:cNvSpPr txBox="1"/>
          <p:nvPr/>
        </p:nvSpPr>
        <p:spPr>
          <a:xfrm>
            <a:off x="3073143" y="2209286"/>
            <a:ext cx="1420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i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Weightings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11F52EE-4CCA-465A-9D02-EB006C213356}"/>
              </a:ext>
            </a:extLst>
          </p:cNvPr>
          <p:cNvSpPr txBox="1"/>
          <p:nvPr/>
        </p:nvSpPr>
        <p:spPr>
          <a:xfrm>
            <a:off x="5598385" y="1001576"/>
            <a:ext cx="19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PERFORMANCE CRITERIA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F3A6372-5F4C-4EBB-8ACA-367340564BC1}"/>
              </a:ext>
            </a:extLst>
          </p:cNvPr>
          <p:cNvSpPr txBox="1"/>
          <p:nvPr/>
        </p:nvSpPr>
        <p:spPr>
          <a:xfrm>
            <a:off x="4022135" y="1006778"/>
            <a:ext cx="19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DESIGN PARAMETERS</a:t>
            </a:r>
          </a:p>
          <a:p>
            <a:endParaRPr lang="en-GB" sz="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BAE4AB0-BE65-408A-8459-9491F9BB3B7E}"/>
              </a:ext>
            </a:extLst>
          </p:cNvPr>
          <p:cNvSpPr txBox="1"/>
          <p:nvPr/>
        </p:nvSpPr>
        <p:spPr>
          <a:xfrm>
            <a:off x="2445885" y="1006778"/>
            <a:ext cx="19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Segoe UI" panose="020B0502040204020203" pitchFamily="34" charset="0"/>
                <a:cs typeface="Segoe UI" panose="020B0502040204020203" pitchFamily="34" charset="0"/>
              </a:rPr>
              <a:t>BUILDING ELEMENTS</a:t>
            </a:r>
          </a:p>
        </p:txBody>
      </p:sp>
      <p:sp>
        <p:nvSpPr>
          <p:cNvPr id="203" name="Rounded Rectangle 298">
            <a:extLst>
              <a:ext uri="{FF2B5EF4-FFF2-40B4-BE49-F238E27FC236}">
                <a16:creationId xmlns:a16="http://schemas.microsoft.com/office/drawing/2014/main" id="{AC0BEAF8-7B1D-4647-A75A-55CEEE711737}"/>
              </a:ext>
            </a:extLst>
          </p:cNvPr>
          <p:cNvSpPr/>
          <p:nvPr/>
        </p:nvSpPr>
        <p:spPr>
          <a:xfrm>
            <a:off x="5935166" y="2232543"/>
            <a:ext cx="1373138" cy="14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Criterion</a:t>
            </a:r>
          </a:p>
        </p:txBody>
      </p:sp>
    </p:spTree>
    <p:extLst>
      <p:ext uri="{BB962C8B-B14F-4D97-AF65-F5344CB8AC3E}">
        <p14:creationId xmlns:p14="http://schemas.microsoft.com/office/powerpoint/2010/main" val="2700184509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78534" y="3131896"/>
            <a:ext cx="972999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Composite Parameter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90054" y="3609717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90055" y="3805382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90054" y="4002986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790055" y="4187027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06337" y="3632961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90591" y="3298006"/>
            <a:ext cx="433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0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47099" y="3131897"/>
            <a:ext cx="358609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Comparison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02156" y="3131896"/>
            <a:ext cx="859271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Augment 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To achieve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200" b="1">
                <a:solidFill>
                  <a:prstClr val="black"/>
                </a:solidFill>
                <a:latin typeface="Calibri" panose="020F0502020204030204"/>
              </a:rPr>
              <a:t>Target CP</a:t>
            </a:r>
            <a:r>
              <a:rPr lang="en-GB" sz="1200" b="1" baseline="30000">
                <a:solidFill>
                  <a:prstClr val="black"/>
                </a:solidFill>
                <a:latin typeface="Calibri" panose="020F0502020204030204"/>
              </a:rPr>
              <a:t>*</a:t>
            </a:r>
            <a:endParaRPr lang="en-GB" sz="1200" b="1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33297" y="3507234"/>
            <a:ext cx="661792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531359" y="3702899"/>
            <a:ext cx="663729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33297" y="3912127"/>
            <a:ext cx="638544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531359" y="4107791"/>
            <a:ext cx="652106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985408" y="3828212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571363" y="3912127"/>
            <a:ext cx="886064" cy="872003"/>
          </a:xfrm>
          <a:prstGeom prst="curvedConnector3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06329" y="4162244"/>
            <a:ext cx="886064" cy="872003"/>
          </a:xfrm>
          <a:prstGeom prst="curvedConnector3">
            <a:avLst>
              <a:gd name="adj1" fmla="val 57871"/>
            </a:avLst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flipV="1">
            <a:off x="3593870" y="4413192"/>
            <a:ext cx="886064" cy="872003"/>
          </a:xfrm>
          <a:prstGeom prst="curvedConnector3">
            <a:avLst>
              <a:gd name="adj1" fmla="val 70989"/>
            </a:avLst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56296" y="4797060"/>
            <a:ext cx="564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1..n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352779" y="3141998"/>
            <a:ext cx="574604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Design Options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11243" y="642483"/>
            <a:ext cx="859271" cy="4387229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0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8118" y="852959"/>
            <a:ext cx="5406971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88117" y="1048623"/>
            <a:ext cx="5395348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788117" y="1246228"/>
            <a:ext cx="5383724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88117" y="1430269"/>
            <a:ext cx="5383724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7352779" y="515873"/>
            <a:ext cx="574604" cy="1056653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Base Condition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352779" y="1758503"/>
            <a:ext cx="574604" cy="1020951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Compliance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602156" y="1802420"/>
            <a:ext cx="859271" cy="1065318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Directly Augment 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To achieve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 b="1">
                <a:solidFill>
                  <a:prstClr val="black"/>
                </a:solidFill>
                <a:latin typeface="Calibri" panose="020F0502020204030204"/>
              </a:rPr>
              <a:t>Compliance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521673" y="2017462"/>
            <a:ext cx="661792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519735" y="2213126"/>
            <a:ext cx="663729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521672" y="2422355"/>
            <a:ext cx="638544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519735" y="2618019"/>
            <a:ext cx="652106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776493" y="2040709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776493" y="2236373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776493" y="2433978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776493" y="2618019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65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78534" y="2124673"/>
            <a:ext cx="972999" cy="1108106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Composite Parameter A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90054" y="2594378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90055" y="2790042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90054" y="2987647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06337" y="2849191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90591" y="2514236"/>
            <a:ext cx="433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0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47099" y="2350829"/>
            <a:ext cx="358609" cy="2934366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Comparison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02156" y="2677663"/>
            <a:ext cx="859271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Augment 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To achieve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200" b="1">
                <a:solidFill>
                  <a:prstClr val="black"/>
                </a:solidFill>
                <a:latin typeface="Calibri" panose="020F0502020204030204"/>
              </a:rPr>
              <a:t>Target CP</a:t>
            </a:r>
            <a:r>
              <a:rPr lang="en-GB" sz="1200" b="1" baseline="30000">
                <a:solidFill>
                  <a:prstClr val="black"/>
                </a:solidFill>
                <a:latin typeface="Calibri" panose="020F0502020204030204"/>
              </a:rPr>
              <a:t>*</a:t>
            </a:r>
            <a:endParaRPr lang="en-GB" sz="1200" b="1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33297" y="3053001"/>
            <a:ext cx="661792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531359" y="3248666"/>
            <a:ext cx="663729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33297" y="3457894"/>
            <a:ext cx="638544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531359" y="3653558"/>
            <a:ext cx="652106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985408" y="3131897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74393" y="4868194"/>
            <a:ext cx="564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1..n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352779" y="2687765"/>
            <a:ext cx="574604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Design Options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182223" y="642483"/>
            <a:ext cx="488290" cy="2489414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Base Parameters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8118" y="665924"/>
            <a:ext cx="5406971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88117" y="861589"/>
            <a:ext cx="5395348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788117" y="1059194"/>
            <a:ext cx="5383724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7352779" y="328839"/>
            <a:ext cx="574604" cy="1056653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Base Condition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352779" y="1491312"/>
            <a:ext cx="574604" cy="1020951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Compliance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602156" y="1446166"/>
            <a:ext cx="859271" cy="1065318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Directly Augment 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To achieve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 b="1">
                <a:solidFill>
                  <a:prstClr val="black"/>
                </a:solidFill>
                <a:latin typeface="Calibri" panose="020F0502020204030204"/>
              </a:rPr>
              <a:t>Compliance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521673" y="1750271"/>
            <a:ext cx="661792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519735" y="1945935"/>
            <a:ext cx="663729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521672" y="2155163"/>
            <a:ext cx="638544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519735" y="2350828"/>
            <a:ext cx="652106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776493" y="1595390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776493" y="1791054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776493" y="1988659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182223" y="3268327"/>
            <a:ext cx="493227" cy="795342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Parameters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159257" y="4134858"/>
            <a:ext cx="511256" cy="793288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Parameters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0123" y="647047"/>
            <a:ext cx="924409" cy="794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SITE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1146" y="3269363"/>
            <a:ext cx="923387" cy="794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Ref.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ENVIRONMENT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GB" sz="10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0123" y="4133841"/>
            <a:ext cx="923387" cy="794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Ref.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ENVIRONMENT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GB" sz="10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042" y="4984299"/>
            <a:ext cx="646331" cy="58005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3000">
                <a:solidFill>
                  <a:prstClr val="black"/>
                </a:solidFill>
                <a:latin typeface="Calibri" panose="020F0502020204030204"/>
                <a:cs typeface="+mn-cs"/>
              </a:rPr>
              <a:t>…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906337" y="3709722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090591" y="3374767"/>
            <a:ext cx="433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1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4463" y="4429666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108717" y="4094711"/>
            <a:ext cx="433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2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877651" y="3422887"/>
            <a:ext cx="972999" cy="581543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Composite Parameter A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2867111" y="4116513"/>
            <a:ext cx="972999" cy="581543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Composite Parameter A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3954483" y="5168276"/>
            <a:ext cx="531308" cy="16046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806383" y="3563702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806384" y="3759367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806383" y="3956972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1795993" y="4230206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795994" y="4425870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1795993" y="4623475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p Arrow 44"/>
          <p:cNvSpPr/>
          <p:nvPr/>
        </p:nvSpPr>
        <p:spPr>
          <a:xfrm>
            <a:off x="5874880" y="4086067"/>
            <a:ext cx="313823" cy="61198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Up Arrow 82"/>
          <p:cNvSpPr/>
          <p:nvPr/>
        </p:nvSpPr>
        <p:spPr>
          <a:xfrm rot="5400000">
            <a:off x="2229712" y="2503406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Up Arrow 83"/>
          <p:cNvSpPr/>
          <p:nvPr/>
        </p:nvSpPr>
        <p:spPr>
          <a:xfrm rot="5400000">
            <a:off x="2229712" y="2301959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Up Arrow 84"/>
          <p:cNvSpPr/>
          <p:nvPr/>
        </p:nvSpPr>
        <p:spPr>
          <a:xfrm rot="5400000">
            <a:off x="2229712" y="2699401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Up Arrow 85"/>
          <p:cNvSpPr/>
          <p:nvPr/>
        </p:nvSpPr>
        <p:spPr>
          <a:xfrm rot="5400000">
            <a:off x="2213288" y="3470818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Up Arrow 86"/>
          <p:cNvSpPr/>
          <p:nvPr/>
        </p:nvSpPr>
        <p:spPr>
          <a:xfrm rot="5400000">
            <a:off x="2213288" y="3269371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Up Arrow 87"/>
          <p:cNvSpPr/>
          <p:nvPr/>
        </p:nvSpPr>
        <p:spPr>
          <a:xfrm rot="5400000">
            <a:off x="2213288" y="3666813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Up Arrow 88"/>
          <p:cNvSpPr/>
          <p:nvPr/>
        </p:nvSpPr>
        <p:spPr>
          <a:xfrm rot="5400000">
            <a:off x="2212699" y="4138348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Up Arrow 89"/>
          <p:cNvSpPr/>
          <p:nvPr/>
        </p:nvSpPr>
        <p:spPr>
          <a:xfrm rot="5400000">
            <a:off x="2212699" y="3936901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Up Arrow 90"/>
          <p:cNvSpPr/>
          <p:nvPr/>
        </p:nvSpPr>
        <p:spPr>
          <a:xfrm rot="5400000">
            <a:off x="2212699" y="4334343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11264" y="3060392"/>
            <a:ext cx="974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>
                <a:solidFill>
                  <a:prstClr val="black"/>
                </a:solidFill>
                <a:latin typeface="Calibri" panose="020F0502020204030204"/>
                <a:cs typeface="+mn-cs"/>
              </a:rPr>
              <a:t>weightings</a:t>
            </a:r>
          </a:p>
        </p:txBody>
      </p:sp>
      <p:sp>
        <p:nvSpPr>
          <p:cNvPr id="92" name="Up Arrow 91"/>
          <p:cNvSpPr/>
          <p:nvPr/>
        </p:nvSpPr>
        <p:spPr>
          <a:xfrm>
            <a:off x="2149981" y="4710750"/>
            <a:ext cx="313823" cy="61198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389417" y="4967331"/>
            <a:ext cx="974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>
                <a:solidFill>
                  <a:prstClr val="black"/>
                </a:solidFill>
                <a:latin typeface="Calibri" panose="020F0502020204030204"/>
                <a:cs typeface="+mn-cs"/>
              </a:rPr>
              <a:t>Calibration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25418" y="4358400"/>
            <a:ext cx="974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>
                <a:solidFill>
                  <a:prstClr val="black"/>
                </a:solidFill>
                <a:latin typeface="Calibri" panose="020F0502020204030204"/>
                <a:cs typeface="+mn-cs"/>
              </a:rPr>
              <a:t>Consultation </a:t>
            </a:r>
          </a:p>
        </p:txBody>
      </p:sp>
    </p:spTree>
    <p:extLst>
      <p:ext uri="{BB962C8B-B14F-4D97-AF65-F5344CB8AC3E}">
        <p14:creationId xmlns:p14="http://schemas.microsoft.com/office/powerpoint/2010/main" val="38150723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5020-E187-43E5-9BFC-B26639FF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6088111" cy="615553"/>
          </a:xfrm>
        </p:spPr>
        <p:txBody>
          <a:bodyPr/>
          <a:lstStyle/>
          <a:p>
            <a:r>
              <a:rPr lang="en-GB"/>
              <a:t>Coordinated Computational Development 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6288E9-3A34-4CF3-8EF6-DF988C152CC0}"/>
              </a:ext>
            </a:extLst>
          </p:cNvPr>
          <p:cNvSpPr/>
          <p:nvPr/>
        </p:nvSpPr>
        <p:spPr>
          <a:xfrm>
            <a:off x="5788743" y="5248394"/>
            <a:ext cx="2842681" cy="403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database architecture and access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F3F377-D02B-4E45-9742-93CA0BD9790C}"/>
              </a:ext>
            </a:extLst>
          </p:cNvPr>
          <p:cNvSpPr/>
          <p:nvPr/>
        </p:nvSpPr>
        <p:spPr>
          <a:xfrm>
            <a:off x="648316" y="5248393"/>
            <a:ext cx="2729065" cy="403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code hosting and </a:t>
            </a:r>
            <a:b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</a:b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979BE4-872D-43E0-AC17-BDDF2BB650BA}"/>
              </a:ext>
            </a:extLst>
          </p:cNvPr>
          <p:cNvSpPr/>
          <p:nvPr/>
        </p:nvSpPr>
        <p:spPr>
          <a:xfrm>
            <a:off x="648317" y="4822084"/>
            <a:ext cx="2729064" cy="403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code framework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B8A989-71B7-4C8B-BC5E-82A3990AB6E8}"/>
              </a:ext>
            </a:extLst>
          </p:cNvPr>
          <p:cNvSpPr/>
          <p:nvPr/>
        </p:nvSpPr>
        <p:spPr>
          <a:xfrm>
            <a:off x="5788743" y="4819950"/>
            <a:ext cx="2842681" cy="403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datasets and model libraries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FBE4F-7779-46D6-90DE-FAB2039BB810}"/>
              </a:ext>
            </a:extLst>
          </p:cNvPr>
          <p:cNvSpPr/>
          <p:nvPr/>
        </p:nvSpPr>
        <p:spPr>
          <a:xfrm>
            <a:off x="648318" y="3962815"/>
            <a:ext cx="2729064" cy="403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adapters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350931-86D7-465F-8F10-8B0D58E2CE2E}"/>
              </a:ext>
            </a:extLst>
          </p:cNvPr>
          <p:cNvSpPr/>
          <p:nvPr/>
        </p:nvSpPr>
        <p:spPr>
          <a:xfrm>
            <a:off x="648318" y="3540778"/>
            <a:ext cx="2729064" cy="403989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engines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82F330-2B88-4506-A276-470A5D606AAC}"/>
              </a:ext>
            </a:extLst>
          </p:cNvPr>
          <p:cNvSpPr/>
          <p:nvPr/>
        </p:nvSpPr>
        <p:spPr>
          <a:xfrm>
            <a:off x="5788743" y="3541744"/>
            <a:ext cx="2842681" cy="403989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 analytics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2B70EB-AD55-4A4C-A5AB-5038154BF4C3}"/>
              </a:ext>
            </a:extLst>
          </p:cNvPr>
          <p:cNvSpPr/>
          <p:nvPr/>
        </p:nvSpPr>
        <p:spPr>
          <a:xfrm>
            <a:off x="4601823" y="2953472"/>
            <a:ext cx="4029601" cy="563816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visualisations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4C4E96-8D1A-4947-8E2E-8105A02540F0}"/>
              </a:ext>
            </a:extLst>
          </p:cNvPr>
          <p:cNvSpPr/>
          <p:nvPr/>
        </p:nvSpPr>
        <p:spPr>
          <a:xfrm>
            <a:off x="649021" y="2954643"/>
            <a:ext cx="3922979" cy="563816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scripts + workflows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C50219-F6E9-4147-84B2-125C9A47994C}"/>
              </a:ext>
            </a:extLst>
          </p:cNvPr>
          <p:cNvSpPr/>
          <p:nvPr/>
        </p:nvSpPr>
        <p:spPr>
          <a:xfrm>
            <a:off x="3429000" y="4819949"/>
            <a:ext cx="1142293" cy="403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417AF9-B5D8-4FAB-A6F5-068286FA09AF}"/>
              </a:ext>
            </a:extLst>
          </p:cNvPr>
          <p:cNvSpPr/>
          <p:nvPr/>
        </p:nvSpPr>
        <p:spPr>
          <a:xfrm>
            <a:off x="3429000" y="5248392"/>
            <a:ext cx="1142293" cy="403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hosting</a:t>
            </a:r>
            <a:endParaRPr kumimoji="0" lang="en-GB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949616-38B2-4FE7-BE68-8E22C3E7B0B4}"/>
              </a:ext>
            </a:extLst>
          </p:cNvPr>
          <p:cNvSpPr/>
          <p:nvPr/>
        </p:nvSpPr>
        <p:spPr>
          <a:xfrm>
            <a:off x="3428999" y="3540777"/>
            <a:ext cx="1142293" cy="403989"/>
          </a:xfrm>
          <a:prstGeom prst="rect">
            <a:avLst/>
          </a:prstGeom>
          <a:solidFill>
            <a:srgbClr val="C4E59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engines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EB7EAF-1457-43F9-BA29-61DF79E900AF}"/>
              </a:ext>
            </a:extLst>
          </p:cNvPr>
          <p:cNvSpPr/>
          <p:nvPr/>
        </p:nvSpPr>
        <p:spPr>
          <a:xfrm>
            <a:off x="4601824" y="3540776"/>
            <a:ext cx="1135300" cy="403989"/>
          </a:xfrm>
          <a:prstGeom prst="rect">
            <a:avLst/>
          </a:prstGeom>
          <a:solidFill>
            <a:srgbClr val="C4E59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analytics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D97369-7091-480A-AFF6-3E98CA465096}"/>
              </a:ext>
            </a:extLst>
          </p:cNvPr>
          <p:cNvSpPr/>
          <p:nvPr/>
        </p:nvSpPr>
        <p:spPr>
          <a:xfrm>
            <a:off x="5788743" y="3967669"/>
            <a:ext cx="2842681" cy="403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adapters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F2DD08-C1F7-4BD2-BFB0-8C274CB77A39}"/>
              </a:ext>
            </a:extLst>
          </p:cNvPr>
          <p:cNvSpPr/>
          <p:nvPr/>
        </p:nvSpPr>
        <p:spPr>
          <a:xfrm>
            <a:off x="3428999" y="3969219"/>
            <a:ext cx="2308122" cy="403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adapters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265936-02A6-4E8D-BC95-DF1A05A62EC7}"/>
              </a:ext>
            </a:extLst>
          </p:cNvPr>
          <p:cNvSpPr/>
          <p:nvPr/>
        </p:nvSpPr>
        <p:spPr>
          <a:xfrm>
            <a:off x="4608871" y="4828000"/>
            <a:ext cx="1142293" cy="403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datasets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A9E51A-1323-4B50-A79C-8B4FF9474231}"/>
              </a:ext>
            </a:extLst>
          </p:cNvPr>
          <p:cNvSpPr/>
          <p:nvPr/>
        </p:nvSpPr>
        <p:spPr>
          <a:xfrm>
            <a:off x="4608871" y="5256443"/>
            <a:ext cx="1142293" cy="403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databases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009346-3C52-431F-9C72-E9D5E2994E3C}"/>
              </a:ext>
            </a:extLst>
          </p:cNvPr>
          <p:cNvSpPr/>
          <p:nvPr/>
        </p:nvSpPr>
        <p:spPr>
          <a:xfrm>
            <a:off x="648318" y="4391323"/>
            <a:ext cx="2729064" cy="403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BF6CD9-96B1-413C-8E37-787286161CB1}"/>
              </a:ext>
            </a:extLst>
          </p:cNvPr>
          <p:cNvSpPr/>
          <p:nvPr/>
        </p:nvSpPr>
        <p:spPr>
          <a:xfrm>
            <a:off x="5788743" y="4396177"/>
            <a:ext cx="2842681" cy="403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srgbClr val="000000"/>
                </a:solidFill>
                <a:latin typeface="Segoe UI"/>
                <a:cs typeface="Segoe UI"/>
              </a:rPr>
              <a:t>oM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D1D701-B792-4C65-92E9-9EA75BAB908F}"/>
              </a:ext>
            </a:extLst>
          </p:cNvPr>
          <p:cNvSpPr/>
          <p:nvPr/>
        </p:nvSpPr>
        <p:spPr>
          <a:xfrm>
            <a:off x="3428999" y="4397727"/>
            <a:ext cx="2308122" cy="403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52E7AC-1B3A-410F-A7F0-C373D1DAE3AA}"/>
              </a:ext>
            </a:extLst>
          </p:cNvPr>
          <p:cNvSpPr/>
          <p:nvPr/>
        </p:nvSpPr>
        <p:spPr>
          <a:xfrm>
            <a:off x="4601823" y="2365200"/>
            <a:ext cx="4029602" cy="56381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visual reporting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188CC9-C4FF-466E-BCA8-2BE963053B82}"/>
              </a:ext>
            </a:extLst>
          </p:cNvPr>
          <p:cNvSpPr/>
          <p:nvPr/>
        </p:nvSpPr>
        <p:spPr>
          <a:xfrm>
            <a:off x="649021" y="2368508"/>
            <a:ext cx="3922979" cy="56381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tools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F61363-A93B-4EEC-AB53-5AD552C7CEEC}"/>
              </a:ext>
            </a:extLst>
          </p:cNvPr>
          <p:cNvSpPr/>
          <p:nvPr/>
        </p:nvSpPr>
        <p:spPr>
          <a:xfrm>
            <a:off x="648316" y="1057301"/>
            <a:ext cx="3778904" cy="127607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game engines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5FCA08-F230-47EA-922B-1F7CBD7E3C8D}"/>
              </a:ext>
            </a:extLst>
          </p:cNvPr>
          <p:cNvSpPr/>
          <p:nvPr/>
        </p:nvSpPr>
        <p:spPr>
          <a:xfrm>
            <a:off x="4571292" y="1057300"/>
            <a:ext cx="4060133" cy="127607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web platform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7EAA6C-95E8-44E1-A434-E454888C5BC9}"/>
              </a:ext>
            </a:extLst>
          </p:cNvPr>
          <p:cNvSpPr/>
          <p:nvPr/>
        </p:nvSpPr>
        <p:spPr>
          <a:xfrm>
            <a:off x="3447761" y="1057300"/>
            <a:ext cx="2308124" cy="127607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3D + data visualisation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3BD73C-07D7-4037-9705-E9E78D6CC527}"/>
              </a:ext>
            </a:extLst>
          </p:cNvPr>
          <p:cNvSpPr/>
          <p:nvPr/>
        </p:nvSpPr>
        <p:spPr>
          <a:xfrm>
            <a:off x="648313" y="741465"/>
            <a:ext cx="7983108" cy="56381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single coordinated platform</a:t>
            </a:r>
          </a:p>
        </p:txBody>
      </p:sp>
    </p:spTree>
    <p:extLst>
      <p:ext uri="{BB962C8B-B14F-4D97-AF65-F5344CB8AC3E}">
        <p14:creationId xmlns:p14="http://schemas.microsoft.com/office/powerpoint/2010/main" val="236589507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2452C-6E91-47A8-92FB-2411D02A6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79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EE8EBA-0927-471E-B6A4-9910ACF4DAE4}"/>
              </a:ext>
            </a:extLst>
          </p:cNvPr>
          <p:cNvGrpSpPr/>
          <p:nvPr/>
        </p:nvGrpSpPr>
        <p:grpSpPr>
          <a:xfrm>
            <a:off x="2255480" y="505245"/>
            <a:ext cx="5524728" cy="4136672"/>
            <a:chOff x="1166044" y="2146186"/>
            <a:chExt cx="5524728" cy="41366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4B3FD-8096-4F19-AE4A-C606BDE9D069}"/>
                </a:ext>
              </a:extLst>
            </p:cNvPr>
            <p:cNvGrpSpPr/>
            <p:nvPr/>
          </p:nvGrpSpPr>
          <p:grpSpPr>
            <a:xfrm>
              <a:off x="1184417" y="2146186"/>
              <a:ext cx="1773273" cy="2565629"/>
              <a:chOff x="584790" y="0"/>
              <a:chExt cx="1063255" cy="15383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80B2B9-64E6-4407-A158-94384C123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350" y="0"/>
                <a:ext cx="361950" cy="361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591F982-0D39-41C7-92CE-400835E14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790" y="1303919"/>
                <a:ext cx="1063255" cy="2343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4AAA6B5-28A0-4B29-90FA-1CCCA22FE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350" y="882723"/>
                <a:ext cx="381000" cy="32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F3DDC19-742F-4351-8DA9-635194120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2975" y="419100"/>
                <a:ext cx="281305" cy="3625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EAF784-D770-43D5-A964-807B633603D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044" y="4930778"/>
              <a:ext cx="1715854" cy="529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D6D0A5-7277-4FCE-B29E-E336C00D59AB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044" y="5632227"/>
              <a:ext cx="1681406" cy="650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A5587B-3493-441B-BC93-3A6C34044E52}"/>
                </a:ext>
              </a:extLst>
            </p:cNvPr>
            <p:cNvSpPr txBox="1"/>
            <p:nvPr/>
          </p:nvSpPr>
          <p:spPr>
            <a:xfrm>
              <a:off x="3292700" y="2272592"/>
              <a:ext cx="2167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>
                  <a:solidFill>
                    <a:schemeClr val="accent5">
                      <a:lumMod val="75000"/>
                    </a:schemeClr>
                  </a:solidFill>
                  <a:latin typeface="Replica Std" panose="020B0504020101020102" pitchFamily="34" charset="0"/>
                </a:rPr>
                <a:t>Object Instances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9C2B40-A990-4227-8CC5-F9525E68ECC5}"/>
                </a:ext>
              </a:extLst>
            </p:cNvPr>
            <p:cNvSpPr txBox="1"/>
            <p:nvPr/>
          </p:nvSpPr>
          <p:spPr>
            <a:xfrm>
              <a:off x="3292700" y="2955831"/>
              <a:ext cx="2856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>
                  <a:solidFill>
                    <a:schemeClr val="accent5">
                      <a:lumMod val="75000"/>
                    </a:schemeClr>
                  </a:solidFill>
                  <a:latin typeface="Replica Std" panose="020B0504020101020102" pitchFamily="34" charset="0"/>
                </a:rPr>
                <a:t>Object Specifications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8D1D48-DD04-4DFE-8EF4-C2426AF2D4A8}"/>
                </a:ext>
              </a:extLst>
            </p:cNvPr>
            <p:cNvSpPr txBox="1"/>
            <p:nvPr/>
          </p:nvSpPr>
          <p:spPr>
            <a:xfrm>
              <a:off x="3292700" y="3639070"/>
              <a:ext cx="339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>
                  <a:solidFill>
                    <a:schemeClr val="accent5">
                      <a:lumMod val="75000"/>
                    </a:schemeClr>
                  </a:solidFill>
                  <a:latin typeface="Replica Std" panose="020B0504020101020102" pitchFamily="34" charset="0"/>
                </a:rPr>
                <a:t>Common Object Schema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73CFCE-624B-4812-A05A-3AB351AB727C}"/>
                </a:ext>
              </a:extLst>
            </p:cNvPr>
            <p:cNvSpPr txBox="1"/>
            <p:nvPr/>
          </p:nvSpPr>
          <p:spPr>
            <a:xfrm>
              <a:off x="3292700" y="4322309"/>
              <a:ext cx="339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>
                  <a:solidFill>
                    <a:schemeClr val="accent5">
                      <a:lumMod val="75000"/>
                    </a:schemeClr>
                  </a:solidFill>
                  <a:latin typeface="Replica Std" panose="020B0504020101020102" pitchFamily="34" charset="0"/>
                </a:rPr>
                <a:t>Common Repositories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B5A350-E162-499D-8AFD-778B517ADFD5}"/>
                </a:ext>
              </a:extLst>
            </p:cNvPr>
            <p:cNvSpPr txBox="1"/>
            <p:nvPr/>
          </p:nvSpPr>
          <p:spPr>
            <a:xfrm>
              <a:off x="3292700" y="5005548"/>
              <a:ext cx="339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>
                  <a:solidFill>
                    <a:schemeClr val="accent5">
                      <a:lumMod val="75000"/>
                    </a:schemeClr>
                  </a:solidFill>
                  <a:latin typeface="Replica Std" panose="020B0504020101020102" pitchFamily="34" charset="0"/>
                </a:rPr>
                <a:t>Users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02ED18-8B7E-472E-8F79-05CD459A2CCF}"/>
                </a:ext>
              </a:extLst>
            </p:cNvPr>
            <p:cNvSpPr txBox="1"/>
            <p:nvPr/>
          </p:nvSpPr>
          <p:spPr>
            <a:xfrm>
              <a:off x="3292700" y="5688789"/>
              <a:ext cx="339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>
                  <a:solidFill>
                    <a:schemeClr val="accent5">
                      <a:lumMod val="75000"/>
                    </a:schemeClr>
                  </a:solidFill>
                  <a:latin typeface="Replica Std" panose="020B0504020101020102" pitchFamily="34" charset="0"/>
                </a:rPr>
                <a:t>Configurators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31201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6C0D2C-EC58-431E-802E-891B7E7E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A42D9-C1CE-4D9D-BD8D-D913E04CE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CA745CD-3612-4869-A47A-60441A1959BE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37A94-ADBE-4D6C-9DF9-92B7C75E2F48}"/>
              </a:ext>
            </a:extLst>
          </p:cNvPr>
          <p:cNvSpPr txBox="1"/>
          <p:nvPr/>
        </p:nvSpPr>
        <p:spPr>
          <a:xfrm>
            <a:off x="1077082" y="932423"/>
            <a:ext cx="769984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>
                <a:latin typeface="Courier Prime" panose="02000409000000000000" pitchFamily="49" charset="0"/>
              </a:rPr>
              <a:t>Specification 	– Written against objects defining allowable values for Properties</a:t>
            </a:r>
          </a:p>
          <a:p>
            <a:r>
              <a:rPr lang="en-GB" sz="1100">
                <a:latin typeface="Courier Prime" panose="02000409000000000000" pitchFamily="49" charset="0"/>
              </a:rPr>
              <a:t>		- These properties can be Defining, Derived or Dependant </a:t>
            </a:r>
          </a:p>
          <a:p>
            <a:r>
              <a:rPr lang="en-GB" sz="1100">
                <a:latin typeface="Courier Prime" panose="02000409000000000000" pitchFamily="49" charset="0"/>
              </a:rPr>
              <a:t>		</a:t>
            </a:r>
          </a:p>
          <a:p>
            <a:endParaRPr lang="en-GB" sz="1100">
              <a:latin typeface="Courier Prime" panose="02000409000000000000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0CD06D-E091-42C0-AE0C-B7F9BDA50E62}"/>
              </a:ext>
            </a:extLst>
          </p:cNvPr>
          <p:cNvGrpSpPr/>
          <p:nvPr/>
        </p:nvGrpSpPr>
        <p:grpSpPr>
          <a:xfrm>
            <a:off x="467544" y="3492508"/>
            <a:ext cx="8320243" cy="1015663"/>
            <a:chOff x="456684" y="932423"/>
            <a:chExt cx="8320243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F673FD-6BD3-414B-A524-899ECE17A2CF}"/>
                </a:ext>
              </a:extLst>
            </p:cNvPr>
            <p:cNvSpPr txBox="1"/>
            <p:nvPr/>
          </p:nvSpPr>
          <p:spPr>
            <a:xfrm>
              <a:off x="1077083" y="932423"/>
              <a:ext cx="7699844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>
                  <a:latin typeface="Courier Prime" panose="02000409000000000000" pitchFamily="49" charset="0"/>
                </a:rPr>
                <a:t>Model 	– A set of compatible Objects and Specifications 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- With the means to evaluate the Properties encoded in the Specification</a:t>
              </a: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r>
                <a:rPr lang="en-GB" sz="1100">
                  <a:latin typeface="Courier Prime" panose="02000409000000000000" pitchFamily="49" charset="0"/>
                </a:rPr>
                <a:t>	- Requirement for Engine methods or Analysis to be available etc. </a:t>
              </a:r>
            </a:p>
            <a:p>
              <a:r>
                <a:rPr lang="en-GB" sz="1100">
                  <a:latin typeface="Courier Prime" panose="02000409000000000000" pitchFamily="49" charset="0"/>
                </a:rPr>
                <a:t>	excepting of the trivial example of specification against defining properties. </a:t>
              </a:r>
            </a:p>
            <a:p>
              <a:endParaRPr lang="en-GB" sz="1100">
                <a:latin typeface="Courier Prime" panose="02000409000000000000" pitchFamily="49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D95C6B-888A-4628-81DB-89964A0A37CF}"/>
                </a:ext>
              </a:extLst>
            </p:cNvPr>
            <p:cNvGrpSpPr/>
            <p:nvPr/>
          </p:nvGrpSpPr>
          <p:grpSpPr>
            <a:xfrm>
              <a:off x="456684" y="952141"/>
              <a:ext cx="358035" cy="536330"/>
              <a:chOff x="520733" y="2430421"/>
              <a:chExt cx="749817" cy="112320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9E4C2D6-5477-4E7D-87EF-4151ADF440DC}"/>
                  </a:ext>
                </a:extLst>
              </p:cNvPr>
              <p:cNvSpPr/>
              <p:nvPr/>
            </p:nvSpPr>
            <p:spPr>
              <a:xfrm>
                <a:off x="520733" y="2430422"/>
                <a:ext cx="320440" cy="51084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4BD061E-F099-4BA7-AF1F-6D5E925D6A88}"/>
                  </a:ext>
                </a:extLst>
              </p:cNvPr>
              <p:cNvSpPr/>
              <p:nvPr/>
            </p:nvSpPr>
            <p:spPr>
              <a:xfrm>
                <a:off x="950110" y="2430421"/>
                <a:ext cx="320440" cy="51084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038F63-F5D3-461F-97BC-A4D13DD9F222}"/>
                  </a:ext>
                </a:extLst>
              </p:cNvPr>
              <p:cNvSpPr/>
              <p:nvPr/>
            </p:nvSpPr>
            <p:spPr>
              <a:xfrm>
                <a:off x="520733" y="3042788"/>
                <a:ext cx="320440" cy="51084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369562A-DE45-451D-A7EB-3E72A353D637}"/>
                  </a:ext>
                </a:extLst>
              </p:cNvPr>
              <p:cNvSpPr/>
              <p:nvPr/>
            </p:nvSpPr>
            <p:spPr>
              <a:xfrm>
                <a:off x="950110" y="3042788"/>
                <a:ext cx="320440" cy="510842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B6E62-C632-4733-8DFC-8111F5C1EEDE}"/>
              </a:ext>
            </a:extLst>
          </p:cNvPr>
          <p:cNvSpPr/>
          <p:nvPr/>
        </p:nvSpPr>
        <p:spPr>
          <a:xfrm>
            <a:off x="467544" y="952142"/>
            <a:ext cx="320440" cy="5108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63BFB3-1614-4490-B58F-E7E130BA3EC3}"/>
              </a:ext>
            </a:extLst>
          </p:cNvPr>
          <p:cNvCxnSpPr/>
          <p:nvPr/>
        </p:nvCxnSpPr>
        <p:spPr>
          <a:xfrm>
            <a:off x="514412" y="1028700"/>
            <a:ext cx="2143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6C6884-0AA8-486C-BFF1-1B56A3876CE1}"/>
              </a:ext>
            </a:extLst>
          </p:cNvPr>
          <p:cNvCxnSpPr/>
          <p:nvPr/>
        </p:nvCxnSpPr>
        <p:spPr>
          <a:xfrm>
            <a:off x="514442" y="1109459"/>
            <a:ext cx="2143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14FEEF-EDDB-41D4-B5B1-051E4E10334A}"/>
              </a:ext>
            </a:extLst>
          </p:cNvPr>
          <p:cNvCxnSpPr/>
          <p:nvPr/>
        </p:nvCxnSpPr>
        <p:spPr>
          <a:xfrm>
            <a:off x="514381" y="1190218"/>
            <a:ext cx="2143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11075F-888E-41F0-B82A-F41295DFF149}"/>
              </a:ext>
            </a:extLst>
          </p:cNvPr>
          <p:cNvCxnSpPr/>
          <p:nvPr/>
        </p:nvCxnSpPr>
        <p:spPr>
          <a:xfrm>
            <a:off x="514350" y="1270976"/>
            <a:ext cx="2143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E0CD88-08A5-49D7-92AC-66AA749DAC21}"/>
              </a:ext>
            </a:extLst>
          </p:cNvPr>
          <p:cNvSpPr txBox="1"/>
          <p:nvPr/>
        </p:nvSpPr>
        <p:spPr>
          <a:xfrm>
            <a:off x="943793" y="1961536"/>
            <a:ext cx="78439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>
                <a:latin typeface="Courier Prime" panose="02000409000000000000" pitchFamily="49" charset="0"/>
              </a:rPr>
              <a:t>- Zones </a:t>
            </a:r>
          </a:p>
          <a:p>
            <a:r>
              <a:rPr lang="en-GB" sz="1100">
                <a:latin typeface="Courier Prime" panose="02000409000000000000" pitchFamily="49" charset="0"/>
              </a:rPr>
              <a:t>- Spatial Specification</a:t>
            </a:r>
          </a:p>
          <a:p>
            <a:pPr marL="171450" indent="-171450">
              <a:buFontTx/>
              <a:buChar char="-"/>
            </a:pPr>
            <a:r>
              <a:rPr lang="en-GB" sz="1100">
                <a:latin typeface="Courier Prime" panose="02000409000000000000" pitchFamily="49" charset="0"/>
              </a:rPr>
              <a:t>Spatial Diffing by location…</a:t>
            </a:r>
          </a:p>
          <a:p>
            <a:pPr marL="171450" indent="-171450">
              <a:buFontTx/>
              <a:buChar char="-"/>
            </a:pPr>
            <a:r>
              <a:rPr lang="en-GB" sz="1100">
                <a:latin typeface="Courier Prime" panose="02000409000000000000" pitchFamily="49" charset="0"/>
              </a:rPr>
              <a:t>Representational Diffing (i.e. is the </a:t>
            </a:r>
            <a:r>
              <a:rPr lang="en-GB" sz="1100" err="1">
                <a:latin typeface="Courier Prime" panose="02000409000000000000" pitchFamily="49" charset="0"/>
              </a:rPr>
              <a:t>Structure.Panel</a:t>
            </a:r>
            <a:r>
              <a:rPr lang="en-GB" sz="1100">
                <a:latin typeface="Courier Prime" panose="02000409000000000000" pitchFamily="49" charset="0"/>
              </a:rPr>
              <a:t> a compatible representation of the </a:t>
            </a:r>
            <a:r>
              <a:rPr lang="en-GB" sz="1100" err="1">
                <a:latin typeface="Courier Prime" panose="02000409000000000000" pitchFamily="49" charset="0"/>
              </a:rPr>
              <a:t>Physical.Floor</a:t>
            </a:r>
            <a:endParaRPr lang="en-GB" sz="1100">
              <a:latin typeface="Courier Prime" panose="02000409000000000000" pitchFamily="49" charset="0"/>
            </a:endParaRPr>
          </a:p>
          <a:p>
            <a:pPr marL="171450" indent="-171450">
              <a:buFontTx/>
              <a:buChar char="-"/>
            </a:pPr>
            <a:r>
              <a:rPr lang="en-GB" sz="1100" err="1">
                <a:latin typeface="Courier Prime" panose="02000409000000000000" pitchFamily="49" charset="0"/>
              </a:rPr>
              <a:t>ToleranceSpecification</a:t>
            </a:r>
            <a:r>
              <a:rPr lang="en-GB" sz="1100">
                <a:latin typeface="Courier Prime" panose="02000409000000000000" pitchFamily="49" charset="0"/>
              </a:rPr>
              <a:t> coupled against </a:t>
            </a:r>
            <a:r>
              <a:rPr lang="en-GB" sz="1100" err="1">
                <a:latin typeface="Courier Prime" panose="02000409000000000000" pitchFamily="49" charset="0"/>
              </a:rPr>
              <a:t>Diffing.Delta</a:t>
            </a:r>
            <a:r>
              <a:rPr lang="en-GB" sz="1100">
                <a:latin typeface="Courier Prime" panose="02000409000000000000" pitchFamily="49" charset="0"/>
              </a:rPr>
              <a:t> (i.e. allowable variance) </a:t>
            </a:r>
          </a:p>
        </p:txBody>
      </p:sp>
    </p:spTree>
    <p:extLst>
      <p:ext uri="{BB962C8B-B14F-4D97-AF65-F5344CB8AC3E}">
        <p14:creationId xmlns:p14="http://schemas.microsoft.com/office/powerpoint/2010/main" val="3738716267"/>
      </p:ext>
    </p:extLst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E57B6C-440A-4D39-B38E-3DB5B2F94C6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Digital Configurator|</a:t>
            </a:r>
            <a:r>
              <a:rPr lang="el-GR"/>
              <a:t> </a:t>
            </a:r>
            <a:r>
              <a:rPr lang="en-GB"/>
              <a:t>Executive Summary</a:t>
            </a:r>
            <a:br>
              <a:rPr lang="en-GB"/>
            </a:b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5754999-249C-4E71-AC48-AE34FDF325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44A4B1"/>
                </a:solidFill>
              </a:rPr>
              <a:t>A Configurator as part of a Common Configurator Framework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137EE5-78E9-4B4B-904B-F6F5B7B96812}"/>
              </a:ext>
            </a:extLst>
          </p:cNvPr>
          <p:cNvGrpSpPr/>
          <p:nvPr/>
        </p:nvGrpSpPr>
        <p:grpSpPr>
          <a:xfrm>
            <a:off x="462228" y="2069362"/>
            <a:ext cx="7683659" cy="2180966"/>
            <a:chOff x="616303" y="2378148"/>
            <a:chExt cx="10244879" cy="29079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C4955A-EF8D-4D39-8B9F-BBD8C0FF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354" t="31999" r="20283" b="27366"/>
            <a:stretch/>
          </p:blipFill>
          <p:spPr>
            <a:xfrm>
              <a:off x="2369638" y="2499360"/>
              <a:ext cx="7236824" cy="27867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71B055-917F-412B-80A1-7A8A3EE0B137}"/>
                </a:ext>
              </a:extLst>
            </p:cNvPr>
            <p:cNvSpPr txBox="1"/>
            <p:nvPr/>
          </p:nvSpPr>
          <p:spPr>
            <a:xfrm>
              <a:off x="3693240" y="3515913"/>
              <a:ext cx="250944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Replica Std" panose="020B0504020101020102" pitchFamily="34" charset="77"/>
                </a:rPr>
                <a:t>Object Instances Repo</a:t>
              </a:r>
            </a:p>
            <a:p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Replica Std" panose="020B0504020101020102" pitchFamily="34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21FE37-F169-4E80-A6B6-32AF9F19C47A}"/>
                </a:ext>
              </a:extLst>
            </p:cNvPr>
            <p:cNvSpPr txBox="1"/>
            <p:nvPr/>
          </p:nvSpPr>
          <p:spPr>
            <a:xfrm>
              <a:off x="5852931" y="4257814"/>
              <a:ext cx="1358096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Replica Std" panose="020B0504020101020102" pitchFamily="34" charset="77"/>
                </a:rPr>
                <a:t>Configurator</a:t>
              </a:r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Replica Std" panose="020B0504020101020102" pitchFamily="34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CA21D2-8160-4E25-BF42-823A03E09E22}"/>
                </a:ext>
              </a:extLst>
            </p:cNvPr>
            <p:cNvSpPr txBox="1"/>
            <p:nvPr/>
          </p:nvSpPr>
          <p:spPr>
            <a:xfrm>
              <a:off x="616303" y="4257814"/>
              <a:ext cx="250944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Replica Std" panose="020B0504020101020102" pitchFamily="34" charset="77"/>
                </a:rPr>
                <a:t>Common Object</a:t>
              </a:r>
            </a:p>
            <a:p>
              <a:pPr algn="r"/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Replica Std" panose="020B0504020101020102" pitchFamily="34" charset="77"/>
                </a:rPr>
                <a:t>Schema</a:t>
              </a:r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Replica Std" panose="020B0504020101020102" pitchFamily="34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65718-A748-4335-88C5-3DB0C93C69BB}"/>
                </a:ext>
              </a:extLst>
            </p:cNvPr>
            <p:cNvSpPr txBox="1"/>
            <p:nvPr/>
          </p:nvSpPr>
          <p:spPr>
            <a:xfrm>
              <a:off x="3693240" y="4855216"/>
              <a:ext cx="250944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Replica Std" panose="020B0504020101020102" pitchFamily="34" charset="77"/>
                </a:rPr>
                <a:t>Specification Repo</a:t>
              </a:r>
            </a:p>
            <a:p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Replica Std" panose="020B0504020101020102" pitchFamily="34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E8B339-09B4-45DC-A3FE-893266E51C8C}"/>
                </a:ext>
              </a:extLst>
            </p:cNvPr>
            <p:cNvSpPr txBox="1"/>
            <p:nvPr/>
          </p:nvSpPr>
          <p:spPr>
            <a:xfrm>
              <a:off x="8351742" y="3515913"/>
              <a:ext cx="250944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Replica Std" panose="020B0504020101020102" pitchFamily="34" charset="77"/>
                </a:rPr>
                <a:t>Object Instances Repo</a:t>
              </a:r>
            </a:p>
            <a:p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Replica Std" panose="020B0504020101020102" pitchFamily="34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9D3701-D1F4-4518-8815-4DC3BEC632A4}"/>
                </a:ext>
              </a:extLst>
            </p:cNvPr>
            <p:cNvSpPr txBox="1"/>
            <p:nvPr/>
          </p:nvSpPr>
          <p:spPr>
            <a:xfrm>
              <a:off x="8351742" y="4855216"/>
              <a:ext cx="250944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Replica Std" panose="020B0504020101020102" pitchFamily="34" charset="77"/>
                </a:rPr>
                <a:t>Specification Repo</a:t>
              </a:r>
            </a:p>
            <a:p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Replica Std" panose="020B0504020101020102" pitchFamily="34" charset="7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9350C9-2C45-499E-B345-B967CDB0AABD}"/>
                </a:ext>
              </a:extLst>
            </p:cNvPr>
            <p:cNvSpPr txBox="1"/>
            <p:nvPr/>
          </p:nvSpPr>
          <p:spPr>
            <a:xfrm>
              <a:off x="6212050" y="2378148"/>
              <a:ext cx="639857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Replica Std" panose="020B0504020101020102" pitchFamily="34" charset="77"/>
                </a:rPr>
                <a:t>User</a:t>
              </a:r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Replica Std" panose="020B0504020101020102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753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3DE4DD8-1F6C-4AEE-BE1A-0E18BFAA6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15" t="38763" r="52772" b="52144"/>
          <a:stretch/>
        </p:blipFill>
        <p:spPr>
          <a:xfrm>
            <a:off x="5207087" y="3788463"/>
            <a:ext cx="668655" cy="4677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1E63BF-DF00-442F-BFF9-6EB63E324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15" t="58582" r="52772" b="31862"/>
          <a:stretch/>
        </p:blipFill>
        <p:spPr>
          <a:xfrm>
            <a:off x="5207087" y="2750629"/>
            <a:ext cx="668655" cy="4914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E57B6C-440A-4D39-B38E-3DB5B2F94C6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Digital Configurator|</a:t>
            </a:r>
            <a:r>
              <a:rPr lang="el-GR"/>
              <a:t> </a:t>
            </a:r>
            <a:r>
              <a:rPr lang="en-GB"/>
              <a:t>Executive Summary</a:t>
            </a:r>
            <a:br>
              <a:rPr lang="en-GB"/>
            </a:b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5754999-249C-4E71-AC48-AE34FDF325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44A4B1"/>
                </a:solidFill>
              </a:rPr>
              <a:t>A Configurator as part of a Common Configurator Framework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F1B57B-7BEA-4DE5-BA08-BDC9361BB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4" t="31999" r="20283" b="27366"/>
          <a:stretch/>
        </p:blipFill>
        <p:spPr>
          <a:xfrm>
            <a:off x="91816" y="1393032"/>
            <a:ext cx="5427618" cy="2090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30EE6E-9AA2-4CE0-9F2E-43FCBFCAC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45" t="31999" r="20283" b="27366"/>
          <a:stretch/>
        </p:blipFill>
        <p:spPr>
          <a:xfrm>
            <a:off x="5857389" y="2411684"/>
            <a:ext cx="2969024" cy="2090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AB050-9FFF-482C-8CF0-FE4F15BFA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5" t="31999" r="20283" b="27366"/>
          <a:stretch/>
        </p:blipFill>
        <p:spPr>
          <a:xfrm>
            <a:off x="135776" y="3430336"/>
            <a:ext cx="5427618" cy="2090057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7C694BE5-81A4-43C1-9EFA-E14943454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0" y="539750"/>
            <a:ext cx="2166533" cy="12185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1F5AEE-E6D5-4FFF-A0AE-0B01FA333CDD}"/>
                  </a:ext>
                </a:extLst>
              </p14:cNvPr>
              <p14:cNvContentPartPr/>
              <p14:nvPr/>
            </p14:nvContentPartPr>
            <p14:xfrm>
              <a:off x="6718560" y="1348500"/>
              <a:ext cx="822240" cy="1981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1F5AEE-E6D5-4FFF-A0AE-0B01FA333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9560" y="1339502"/>
                <a:ext cx="839880" cy="1999077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0A5BEE6-D49A-4283-BB67-7A60D9537330}"/>
              </a:ext>
            </a:extLst>
          </p:cNvPr>
          <p:cNvGrpSpPr/>
          <p:nvPr/>
        </p:nvGrpSpPr>
        <p:grpSpPr>
          <a:xfrm>
            <a:off x="3390360" y="1228620"/>
            <a:ext cx="3430080" cy="3115080"/>
            <a:chOff x="3390360" y="1228620"/>
            <a:chExt cx="3430080" cy="31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80FAB69-75DF-497C-A3C1-C3E264BADF23}"/>
                    </a:ext>
                  </a:extLst>
                </p14:cNvPr>
                <p14:cNvContentPartPr/>
                <p14:nvPr/>
              </p14:nvContentPartPr>
              <p14:xfrm>
                <a:off x="3390360" y="1258140"/>
                <a:ext cx="3038760" cy="1035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80FAB69-75DF-497C-A3C1-C3E264BADF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81361" y="1249140"/>
                  <a:ext cx="3056398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DDFFC5-7A82-4156-A88B-F94FD1BD374B}"/>
                    </a:ext>
                  </a:extLst>
                </p14:cNvPr>
                <p14:cNvContentPartPr/>
                <p14:nvPr/>
              </p14:nvContentPartPr>
              <p14:xfrm>
                <a:off x="6301680" y="1228620"/>
                <a:ext cx="144720" cy="165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DDFFC5-7A82-4156-A88B-F94FD1BD37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92680" y="1219620"/>
                  <a:ext cx="162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F36063-0302-4B00-822B-19BFFAE1EC37}"/>
                    </a:ext>
                  </a:extLst>
                </p14:cNvPr>
                <p14:cNvContentPartPr/>
                <p14:nvPr/>
              </p14:nvContentPartPr>
              <p14:xfrm>
                <a:off x="3443280" y="1536780"/>
                <a:ext cx="3377160" cy="280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F36063-0302-4B00-822B-19BFFAE1EC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34280" y="1527780"/>
                  <a:ext cx="3394800" cy="282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31779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B8257-C6E1-4F3F-BEE9-CFC96C9A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D3787-71B6-4070-84F8-09CAD4D44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82</a:t>
            </a:fld>
            <a:endParaRPr lang="en-GB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09759F5-40C3-4905-B049-F406A919B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" t="12362" r="2354" b="12635"/>
          <a:stretch/>
        </p:blipFill>
        <p:spPr>
          <a:xfrm>
            <a:off x="561991" y="1409700"/>
            <a:ext cx="8020018" cy="356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28138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692E10-43A5-4893-8A03-D6C7164EB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B8257-C6E1-4F3F-BEE9-CFC96C9A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D3787-71B6-4070-84F8-09CAD4D44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83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F0D810-04D1-4FCC-9751-6CFA7BD00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" b="43552"/>
          <a:stretch/>
        </p:blipFill>
        <p:spPr>
          <a:xfrm>
            <a:off x="353244" y="1897380"/>
            <a:ext cx="8254317" cy="25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809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78534" y="3131896"/>
            <a:ext cx="972999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Composite Parameter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90054" y="3609717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90055" y="3805382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90054" y="4002986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790055" y="4187027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06337" y="3632961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90591" y="3298006"/>
            <a:ext cx="433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0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47099" y="3131897"/>
            <a:ext cx="358609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Comparison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02156" y="3131896"/>
            <a:ext cx="859271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Augment 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To achieve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200" b="1">
                <a:solidFill>
                  <a:prstClr val="black"/>
                </a:solidFill>
                <a:latin typeface="Calibri" panose="020F0502020204030204"/>
              </a:rPr>
              <a:t>Target CP</a:t>
            </a:r>
            <a:r>
              <a:rPr lang="en-GB" sz="1200" b="1" baseline="30000">
                <a:solidFill>
                  <a:prstClr val="black"/>
                </a:solidFill>
                <a:latin typeface="Calibri" panose="020F0502020204030204"/>
              </a:rPr>
              <a:t>*</a:t>
            </a:r>
            <a:endParaRPr lang="en-GB" sz="1200" b="1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33297" y="3507234"/>
            <a:ext cx="661792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531359" y="3702899"/>
            <a:ext cx="663729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33297" y="3912127"/>
            <a:ext cx="638544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531359" y="4107791"/>
            <a:ext cx="652106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985408" y="3828212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3571363" y="3912127"/>
            <a:ext cx="886064" cy="872003"/>
          </a:xfrm>
          <a:prstGeom prst="curvedConnector3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06329" y="4162244"/>
            <a:ext cx="886064" cy="872003"/>
          </a:xfrm>
          <a:prstGeom prst="curvedConnector3">
            <a:avLst>
              <a:gd name="adj1" fmla="val 57871"/>
            </a:avLst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flipV="1">
            <a:off x="3593870" y="4413192"/>
            <a:ext cx="886064" cy="872003"/>
          </a:xfrm>
          <a:prstGeom prst="curvedConnector3">
            <a:avLst>
              <a:gd name="adj1" fmla="val 70989"/>
            </a:avLst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56296" y="4797060"/>
            <a:ext cx="564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1..n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352779" y="3141998"/>
            <a:ext cx="574604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Design Options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11243" y="642483"/>
            <a:ext cx="859271" cy="4387229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0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8118" y="852959"/>
            <a:ext cx="5406971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88117" y="1048623"/>
            <a:ext cx="5395348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788117" y="1246228"/>
            <a:ext cx="5383724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88117" y="1430269"/>
            <a:ext cx="5383724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7352779" y="515873"/>
            <a:ext cx="574604" cy="1056653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Base Condition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352779" y="1758503"/>
            <a:ext cx="574604" cy="1020951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Compliance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602156" y="1802420"/>
            <a:ext cx="859271" cy="1065318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Directly Augment 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To achieve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 b="1">
                <a:solidFill>
                  <a:prstClr val="black"/>
                </a:solidFill>
                <a:latin typeface="Calibri" panose="020F0502020204030204"/>
              </a:rPr>
              <a:t>Compliance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521673" y="2017462"/>
            <a:ext cx="661792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519735" y="2213126"/>
            <a:ext cx="663729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521672" y="2422355"/>
            <a:ext cx="638544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519735" y="2618019"/>
            <a:ext cx="652106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776493" y="2040709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776493" y="2236373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776493" y="2433978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776493" y="2618019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241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78534" y="2124673"/>
            <a:ext cx="972999" cy="1108106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Composite Parameter A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--------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90054" y="2594378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90055" y="2790042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90054" y="2987647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06337" y="2849191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90591" y="2514236"/>
            <a:ext cx="433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0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47099" y="2350829"/>
            <a:ext cx="358609" cy="2934366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Comparison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02156" y="2677663"/>
            <a:ext cx="859271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Augment 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To achieve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200" b="1">
                <a:solidFill>
                  <a:prstClr val="black"/>
                </a:solidFill>
                <a:latin typeface="Calibri" panose="020F0502020204030204"/>
              </a:rPr>
              <a:t>Target CP</a:t>
            </a:r>
            <a:r>
              <a:rPr lang="en-GB" sz="1200" b="1" baseline="30000">
                <a:solidFill>
                  <a:prstClr val="black"/>
                </a:solidFill>
                <a:latin typeface="Calibri" panose="020F0502020204030204"/>
              </a:rPr>
              <a:t>*</a:t>
            </a:r>
            <a:endParaRPr lang="en-GB" sz="1200" b="1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33297" y="3053001"/>
            <a:ext cx="661792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531359" y="3248666"/>
            <a:ext cx="663729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33297" y="3457894"/>
            <a:ext cx="638544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531359" y="3653558"/>
            <a:ext cx="652106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985408" y="3131897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74393" y="4868194"/>
            <a:ext cx="564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1..n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352779" y="2687765"/>
            <a:ext cx="574604" cy="1326767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Design Options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182223" y="642483"/>
            <a:ext cx="488290" cy="2489414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Base Parameters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8118" y="665924"/>
            <a:ext cx="5406971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88117" y="861589"/>
            <a:ext cx="5395348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788117" y="1059194"/>
            <a:ext cx="5383724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7352779" y="328839"/>
            <a:ext cx="574604" cy="1056653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Base Condition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352779" y="1491312"/>
            <a:ext cx="574604" cy="1020951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Render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Compliance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602156" y="1446166"/>
            <a:ext cx="859271" cy="1065318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Directly Augment Base Parameters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To achieve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 b="1">
                <a:solidFill>
                  <a:prstClr val="black"/>
                </a:solidFill>
                <a:latin typeface="Calibri" panose="020F0502020204030204"/>
              </a:rPr>
              <a:t>Compliance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521673" y="1750271"/>
            <a:ext cx="661792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519735" y="1945935"/>
            <a:ext cx="663729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521672" y="2155163"/>
            <a:ext cx="638544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519735" y="2350828"/>
            <a:ext cx="652106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776493" y="1595390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776493" y="1791054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776493" y="1988659"/>
            <a:ext cx="3760005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182223" y="3268327"/>
            <a:ext cx="493227" cy="795342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Parameters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159257" y="4134858"/>
            <a:ext cx="511256" cy="793288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Parameters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0123" y="647047"/>
            <a:ext cx="924409" cy="794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SITE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1146" y="3269363"/>
            <a:ext cx="923387" cy="794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Ref.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ENVIRONMENT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GB" sz="10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0123" y="4133841"/>
            <a:ext cx="923387" cy="794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Ref.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ENVIRONMENT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GB" sz="10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042" y="4984299"/>
            <a:ext cx="646331" cy="58005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3000">
                <a:solidFill>
                  <a:prstClr val="black"/>
                </a:solidFill>
                <a:latin typeface="Calibri" panose="020F0502020204030204"/>
                <a:cs typeface="+mn-cs"/>
              </a:rPr>
              <a:t>…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906337" y="3709722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090591" y="3374767"/>
            <a:ext cx="433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1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4463" y="4429666"/>
            <a:ext cx="551090" cy="0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108717" y="4094711"/>
            <a:ext cx="433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>
                <a:solidFill>
                  <a:prstClr val="black"/>
                </a:solidFill>
                <a:latin typeface="Calibri" panose="020F0502020204030204"/>
                <a:cs typeface="+mn-cs"/>
              </a:rPr>
              <a:t>CP</a:t>
            </a:r>
            <a:r>
              <a:rPr lang="en-GB" sz="1500" baseline="30000">
                <a:solidFill>
                  <a:prstClr val="black"/>
                </a:solidFill>
                <a:latin typeface="Calibri" panose="020F0502020204030204"/>
                <a:cs typeface="+mn-cs"/>
              </a:rPr>
              <a:t>2</a:t>
            </a:r>
            <a:endParaRPr lang="en-GB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877651" y="3422887"/>
            <a:ext cx="972999" cy="581543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Composite Parameter A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2867111" y="4116513"/>
            <a:ext cx="972999" cy="581543"/>
          </a:xfrm>
          <a:prstGeom prst="roundRect">
            <a:avLst>
              <a:gd name="adj" fmla="val 121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050">
                <a:solidFill>
                  <a:prstClr val="black"/>
                </a:solidFill>
                <a:latin typeface="Calibri" panose="020F0502020204030204"/>
              </a:rPr>
              <a:t>Composite Parameter A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3954483" y="5168276"/>
            <a:ext cx="531308" cy="16046"/>
          </a:xfrm>
          <a:prstGeom prst="straightConnector1">
            <a:avLst/>
          </a:prstGeom>
          <a:ln w="3492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806383" y="3563702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806384" y="3759367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806383" y="3956972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1795993" y="4230206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795994" y="4425870"/>
            <a:ext cx="1086542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1795993" y="4623475"/>
            <a:ext cx="1088480" cy="0"/>
          </a:xfrm>
          <a:prstGeom prst="straightConnector1">
            <a:avLst/>
          </a:prstGeom>
          <a:ln w="28575"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p Arrow 44"/>
          <p:cNvSpPr/>
          <p:nvPr/>
        </p:nvSpPr>
        <p:spPr>
          <a:xfrm>
            <a:off x="5874880" y="4086067"/>
            <a:ext cx="313823" cy="61198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Up Arrow 82"/>
          <p:cNvSpPr/>
          <p:nvPr/>
        </p:nvSpPr>
        <p:spPr>
          <a:xfrm rot="5400000">
            <a:off x="2229712" y="2503406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Up Arrow 83"/>
          <p:cNvSpPr/>
          <p:nvPr/>
        </p:nvSpPr>
        <p:spPr>
          <a:xfrm rot="5400000">
            <a:off x="2229712" y="2301959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Up Arrow 84"/>
          <p:cNvSpPr/>
          <p:nvPr/>
        </p:nvSpPr>
        <p:spPr>
          <a:xfrm rot="5400000">
            <a:off x="2229712" y="2699401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Up Arrow 85"/>
          <p:cNvSpPr/>
          <p:nvPr/>
        </p:nvSpPr>
        <p:spPr>
          <a:xfrm rot="5400000">
            <a:off x="2213288" y="3470818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Up Arrow 86"/>
          <p:cNvSpPr/>
          <p:nvPr/>
        </p:nvSpPr>
        <p:spPr>
          <a:xfrm rot="5400000">
            <a:off x="2213288" y="3269371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Up Arrow 87"/>
          <p:cNvSpPr/>
          <p:nvPr/>
        </p:nvSpPr>
        <p:spPr>
          <a:xfrm rot="5400000">
            <a:off x="2213288" y="3666813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Up Arrow 88"/>
          <p:cNvSpPr/>
          <p:nvPr/>
        </p:nvSpPr>
        <p:spPr>
          <a:xfrm rot="5400000">
            <a:off x="2212699" y="4138348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Up Arrow 89"/>
          <p:cNvSpPr/>
          <p:nvPr/>
        </p:nvSpPr>
        <p:spPr>
          <a:xfrm rot="5400000">
            <a:off x="2212699" y="3936901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Up Arrow 90"/>
          <p:cNvSpPr/>
          <p:nvPr/>
        </p:nvSpPr>
        <p:spPr>
          <a:xfrm rot="5400000">
            <a:off x="2212699" y="4334343"/>
            <a:ext cx="199001" cy="572612"/>
          </a:xfrm>
          <a:prstGeom prst="upArrow">
            <a:avLst>
              <a:gd name="adj1" fmla="val 50000"/>
              <a:gd name="adj2" fmla="val 486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11264" y="3060392"/>
            <a:ext cx="974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>
                <a:solidFill>
                  <a:prstClr val="black"/>
                </a:solidFill>
                <a:latin typeface="Calibri" panose="020F0502020204030204"/>
                <a:cs typeface="+mn-cs"/>
              </a:rPr>
              <a:t>weightings</a:t>
            </a:r>
          </a:p>
        </p:txBody>
      </p:sp>
      <p:sp>
        <p:nvSpPr>
          <p:cNvPr id="92" name="Up Arrow 91"/>
          <p:cNvSpPr/>
          <p:nvPr/>
        </p:nvSpPr>
        <p:spPr>
          <a:xfrm>
            <a:off x="2149981" y="4710750"/>
            <a:ext cx="313823" cy="61198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389417" y="4967331"/>
            <a:ext cx="974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>
                <a:solidFill>
                  <a:prstClr val="black"/>
                </a:solidFill>
                <a:latin typeface="Calibri" panose="020F0502020204030204"/>
                <a:cs typeface="+mn-cs"/>
              </a:rPr>
              <a:t>Calibration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25418" y="4358400"/>
            <a:ext cx="974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>
                <a:solidFill>
                  <a:prstClr val="black"/>
                </a:solidFill>
                <a:latin typeface="Calibri" panose="020F0502020204030204"/>
                <a:cs typeface="+mn-cs"/>
              </a:rPr>
              <a:t>Consultation </a:t>
            </a:r>
          </a:p>
        </p:txBody>
      </p:sp>
    </p:spTree>
    <p:extLst>
      <p:ext uri="{BB962C8B-B14F-4D97-AF65-F5344CB8AC3E}">
        <p14:creationId xmlns:p14="http://schemas.microsoft.com/office/powerpoint/2010/main" val="807302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72DBC4-1F98-405F-B7D4-367B3F0A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31" y="4562142"/>
            <a:ext cx="8208144" cy="998805"/>
          </a:xfrm>
        </p:spPr>
        <p:txBody>
          <a:bodyPr/>
          <a:lstStyle/>
          <a:p>
            <a:r>
              <a:rPr lang="en-GB"/>
              <a:t>How do these representations all relate? Cross reference each other?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95EFC9-20CC-4D2F-A3F5-DB1F91D3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615553"/>
          </a:xfrm>
        </p:spPr>
        <p:txBody>
          <a:bodyPr/>
          <a:lstStyle/>
          <a:p>
            <a:r>
              <a:rPr lang="en-GB"/>
              <a:t>Use Rebar 4.0 as example</a:t>
            </a:r>
            <a:br>
              <a:rPr lang="en-GB"/>
            </a:b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F2FEA-2BA0-464E-A44F-CB9682F612D0}"/>
              </a:ext>
            </a:extLst>
          </p:cNvPr>
          <p:cNvSpPr/>
          <p:nvPr/>
        </p:nvSpPr>
        <p:spPr>
          <a:xfrm>
            <a:off x="2632149" y="3162471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Floor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29CD0-9EF7-448D-A9E6-5B43A9A224F4}"/>
              </a:ext>
            </a:extLst>
          </p:cNvPr>
          <p:cNvSpPr/>
          <p:nvPr/>
        </p:nvSpPr>
        <p:spPr>
          <a:xfrm>
            <a:off x="5250678" y="2057081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Rebar Intent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17B2A7-AE01-4A90-BFA5-085E700461F0}"/>
              </a:ext>
            </a:extLst>
          </p:cNvPr>
          <p:cNvSpPr/>
          <p:nvPr/>
        </p:nvSpPr>
        <p:spPr>
          <a:xfrm>
            <a:off x="6567595" y="2057081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Rebar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FCB89-94F3-4ABE-9464-E4B3406A1845}"/>
              </a:ext>
            </a:extLst>
          </p:cNvPr>
          <p:cNvSpPr/>
          <p:nvPr/>
        </p:nvSpPr>
        <p:spPr>
          <a:xfrm>
            <a:off x="11688734" y="3099576"/>
            <a:ext cx="1117276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3D Rebar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8FB708-2125-4BEB-A6D6-3FBD40461421}"/>
              </a:ext>
            </a:extLst>
          </p:cNvPr>
          <p:cNvSpPr/>
          <p:nvPr/>
        </p:nvSpPr>
        <p:spPr>
          <a:xfrm>
            <a:off x="7957699" y="3162471"/>
            <a:ext cx="137294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3D Rebar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8E694-3500-4853-9C3D-028B0E59235F}"/>
              </a:ext>
            </a:extLst>
          </p:cNvPr>
          <p:cNvSpPr txBox="1"/>
          <p:nvPr/>
        </p:nvSpPr>
        <p:spPr>
          <a:xfrm>
            <a:off x="621682" y="3637788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>
                <a:latin typeface="+mn-lt"/>
              </a:rPr>
              <a:t>Revit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D4012-4B3D-42A6-B7D9-839CFC3B2D45}"/>
              </a:ext>
            </a:extLst>
          </p:cNvPr>
          <p:cNvSpPr txBox="1"/>
          <p:nvPr/>
        </p:nvSpPr>
        <p:spPr>
          <a:xfrm>
            <a:off x="5573122" y="1773617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>
                <a:latin typeface="+mn-lt"/>
              </a:rPr>
              <a:t>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F68AB-6D5C-432A-B272-081AFE324DB8}"/>
              </a:ext>
            </a:extLst>
          </p:cNvPr>
          <p:cNvSpPr txBox="1"/>
          <p:nvPr/>
        </p:nvSpPr>
        <p:spPr>
          <a:xfrm>
            <a:off x="6815133" y="1767068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>
                <a:latin typeface="+mn-lt"/>
              </a:rPr>
              <a:t>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EFA743-F417-4897-BCE8-F8AAC998BAC8}"/>
              </a:ext>
            </a:extLst>
          </p:cNvPr>
          <p:cNvSpPr txBox="1"/>
          <p:nvPr/>
        </p:nvSpPr>
        <p:spPr>
          <a:xfrm>
            <a:off x="11850479" y="2833251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>
                <a:latin typeface="+mn-lt"/>
              </a:rPr>
              <a:t>Fabrication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5E294-6756-4F15-BA0B-24B2B1C56C26}"/>
              </a:ext>
            </a:extLst>
          </p:cNvPr>
          <p:cNvSpPr txBox="1"/>
          <p:nvPr/>
        </p:nvSpPr>
        <p:spPr>
          <a:xfrm>
            <a:off x="13138030" y="2814772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>
                <a:latin typeface="+mn-lt"/>
              </a:rPr>
              <a:t>Site Survey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DB40C1-8482-48E1-AA30-64E53A346EC0}"/>
              </a:ext>
            </a:extLst>
          </p:cNvPr>
          <p:cNvSpPr/>
          <p:nvPr/>
        </p:nvSpPr>
        <p:spPr>
          <a:xfrm>
            <a:off x="12964718" y="3099576"/>
            <a:ext cx="1117276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3D Rebar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444784-239A-472F-98FC-856F423E6C5B}"/>
              </a:ext>
            </a:extLst>
          </p:cNvPr>
          <p:cNvSpPr txBox="1"/>
          <p:nvPr/>
        </p:nvSpPr>
        <p:spPr>
          <a:xfrm>
            <a:off x="8334034" y="2890172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>
                <a:latin typeface="+mn-lt"/>
              </a:rPr>
              <a:t>Physical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6B19AE-67C1-4750-AE5F-7867DE38D02A}"/>
              </a:ext>
            </a:extLst>
          </p:cNvPr>
          <p:cNvSpPr/>
          <p:nvPr/>
        </p:nvSpPr>
        <p:spPr>
          <a:xfrm>
            <a:off x="437476" y="3863514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Slab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5B591B-4AB8-4833-9D7D-227FF31AE51F}"/>
              </a:ext>
            </a:extLst>
          </p:cNvPr>
          <p:cNvSpPr txBox="1"/>
          <p:nvPr/>
        </p:nvSpPr>
        <p:spPr>
          <a:xfrm>
            <a:off x="2927275" y="2896114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>
                <a:latin typeface="+mn-lt"/>
              </a:rPr>
              <a:t>Physical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9B7A09-FC13-4BB1-A2A7-0D128CC6215E}"/>
              </a:ext>
            </a:extLst>
          </p:cNvPr>
          <p:cNvSpPr txBox="1"/>
          <p:nvPr/>
        </p:nvSpPr>
        <p:spPr>
          <a:xfrm>
            <a:off x="9816133" y="5556191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>
                <a:latin typeface="+mn-lt"/>
              </a:rPr>
              <a:t>Revit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F2401-8155-40C5-8810-6887D8BE0246}"/>
              </a:ext>
            </a:extLst>
          </p:cNvPr>
          <p:cNvSpPr/>
          <p:nvPr/>
        </p:nvSpPr>
        <p:spPr>
          <a:xfrm>
            <a:off x="9631928" y="5793279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Rebar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8A9F0-04F9-447F-888C-BED70756E06A}"/>
              </a:ext>
            </a:extLst>
          </p:cNvPr>
          <p:cNvSpPr txBox="1"/>
          <p:nvPr/>
        </p:nvSpPr>
        <p:spPr>
          <a:xfrm>
            <a:off x="9886580" y="3929726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>
                <a:latin typeface="+mn-lt"/>
              </a:rPr>
              <a:t>IFC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A412E7-78FB-4D3A-BCC6-1FCD808B3CB1}"/>
              </a:ext>
            </a:extLst>
          </p:cNvPr>
          <p:cNvSpPr/>
          <p:nvPr/>
        </p:nvSpPr>
        <p:spPr>
          <a:xfrm>
            <a:off x="9704267" y="4171022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Rebar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9DDCFC-AD66-4522-BB55-2A4AE4B636C6}"/>
              </a:ext>
            </a:extLst>
          </p:cNvPr>
          <p:cNvSpPr txBox="1"/>
          <p:nvPr/>
        </p:nvSpPr>
        <p:spPr>
          <a:xfrm>
            <a:off x="2816355" y="907905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>
                <a:latin typeface="+mn-lt"/>
              </a:rPr>
              <a:t>ETABS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23E669-8A33-4E5D-9542-DA2B320C3D35}"/>
              </a:ext>
            </a:extLst>
          </p:cNvPr>
          <p:cNvSpPr/>
          <p:nvPr/>
        </p:nvSpPr>
        <p:spPr>
          <a:xfrm>
            <a:off x="2632149" y="1144993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Slab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39E8B6-4E02-4F73-BEF5-EAA95AD0D5D4}"/>
              </a:ext>
            </a:extLst>
          </p:cNvPr>
          <p:cNvSpPr/>
          <p:nvPr/>
        </p:nvSpPr>
        <p:spPr>
          <a:xfrm>
            <a:off x="2632149" y="2072215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Panel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6D90FF-120C-47DD-9FB7-030F0489C274}"/>
              </a:ext>
            </a:extLst>
          </p:cNvPr>
          <p:cNvSpPr txBox="1"/>
          <p:nvPr/>
        </p:nvSpPr>
        <p:spPr>
          <a:xfrm>
            <a:off x="2954593" y="1788752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>
                <a:latin typeface="+mn-lt"/>
              </a:rPr>
              <a:t>Structure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D7797D-9B7F-4082-8BD5-5CA069FB64A8}"/>
              </a:ext>
            </a:extLst>
          </p:cNvPr>
          <p:cNvSpPr/>
          <p:nvPr/>
        </p:nvSpPr>
        <p:spPr>
          <a:xfrm>
            <a:off x="3956855" y="2065580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515910-7AA6-4D15-831E-228089AC0505}"/>
              </a:ext>
            </a:extLst>
          </p:cNvPr>
          <p:cNvSpPr txBox="1"/>
          <p:nvPr/>
        </p:nvSpPr>
        <p:spPr>
          <a:xfrm>
            <a:off x="4279299" y="1782116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>
                <a:latin typeface="+mn-lt"/>
              </a:rPr>
              <a:t>Structure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7BC714-A87E-461A-92CA-370795D4C48E}"/>
              </a:ext>
            </a:extLst>
          </p:cNvPr>
          <p:cNvSpPr txBox="1"/>
          <p:nvPr/>
        </p:nvSpPr>
        <p:spPr>
          <a:xfrm>
            <a:off x="636700" y="6080019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>
                <a:latin typeface="+mn-lt"/>
              </a:rPr>
              <a:t>IFC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1F0D1F-7869-4ADA-9303-63D139EEFF96}"/>
              </a:ext>
            </a:extLst>
          </p:cNvPr>
          <p:cNvSpPr/>
          <p:nvPr/>
        </p:nvSpPr>
        <p:spPr>
          <a:xfrm>
            <a:off x="452494" y="6317107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Slab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DF7966-E609-411C-8244-99B07BBEA768}"/>
              </a:ext>
            </a:extLst>
          </p:cNvPr>
          <p:cNvSpPr/>
          <p:nvPr/>
        </p:nvSpPr>
        <p:spPr>
          <a:xfrm>
            <a:off x="7544112" y="-405517"/>
            <a:ext cx="1627762" cy="926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Ledger GUIDS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8B93DA-54D8-42CF-A8D7-402564C67D62}"/>
              </a:ext>
            </a:extLst>
          </p:cNvPr>
          <p:cNvSpPr txBox="1"/>
          <p:nvPr/>
        </p:nvSpPr>
        <p:spPr>
          <a:xfrm>
            <a:off x="4155016" y="901170"/>
            <a:ext cx="8378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>
                <a:latin typeface="+mn-lt"/>
              </a:rPr>
              <a:t>ETABS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BE5463-4548-4978-BAA6-1F82EBF3E5EF}"/>
              </a:ext>
            </a:extLst>
          </p:cNvPr>
          <p:cNvSpPr/>
          <p:nvPr/>
        </p:nvSpPr>
        <p:spPr>
          <a:xfrm>
            <a:off x="3970810" y="1138258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Results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7380426-D678-4262-BD91-0A57B36E40B8}"/>
              </a:ext>
            </a:extLst>
          </p:cNvPr>
          <p:cNvGrpSpPr/>
          <p:nvPr/>
        </p:nvGrpSpPr>
        <p:grpSpPr>
          <a:xfrm>
            <a:off x="164540" y="1115340"/>
            <a:ext cx="13874040" cy="2911680"/>
            <a:chOff x="164540" y="1115340"/>
            <a:chExt cx="13874040" cy="29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1A197A1-6A1B-46D0-AB89-48E5D361B6CD}"/>
                    </a:ext>
                  </a:extLst>
                </p14:cNvPr>
                <p14:cNvContentPartPr/>
                <p14:nvPr/>
              </p14:nvContentPartPr>
              <p14:xfrm>
                <a:off x="164540" y="1115340"/>
                <a:ext cx="13800960" cy="2911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1A197A1-6A1B-46D0-AB89-48E5D361B6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5540" y="1106341"/>
                  <a:ext cx="13818600" cy="2929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CF24AD-70C3-4B0B-A632-A4AC8C415F39}"/>
                    </a:ext>
                  </a:extLst>
                </p14:cNvPr>
                <p14:cNvContentPartPr/>
                <p14:nvPr/>
              </p14:nvContentPartPr>
              <p14:xfrm>
                <a:off x="13918700" y="3111180"/>
                <a:ext cx="119880" cy="219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CF24AD-70C3-4B0B-A632-A4AC8C415F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09700" y="3102195"/>
                  <a:ext cx="137520" cy="23757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7CD46B5-33F9-4176-B8DE-2C0893C2150F}"/>
                  </a:ext>
                </a:extLst>
              </p14:cNvPr>
              <p14:cNvContentPartPr/>
              <p14:nvPr/>
            </p14:nvContentPartPr>
            <p14:xfrm>
              <a:off x="9159860" y="1383540"/>
              <a:ext cx="4073400" cy="1588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7CD46B5-33F9-4176-B8DE-2C0893C215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50860" y="1374540"/>
                <a:ext cx="4091040" cy="16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E775873E-A075-41F3-AD4F-C3F7C801A17A}"/>
              </a:ext>
            </a:extLst>
          </p:cNvPr>
          <p:cNvGrpSpPr/>
          <p:nvPr/>
        </p:nvGrpSpPr>
        <p:grpSpPr>
          <a:xfrm>
            <a:off x="6226580" y="438180"/>
            <a:ext cx="7159320" cy="2469960"/>
            <a:chOff x="6226580" y="438180"/>
            <a:chExt cx="7159320" cy="24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A2CC8C-EFE1-4CD5-BAED-06FEA431269F}"/>
                    </a:ext>
                  </a:extLst>
                </p14:cNvPr>
                <p14:cNvContentPartPr/>
                <p14:nvPr/>
              </p14:nvContentPartPr>
              <p14:xfrm>
                <a:off x="6226580" y="938580"/>
                <a:ext cx="7159320" cy="1969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A2CC8C-EFE1-4CD5-BAED-06FEA43126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17580" y="929580"/>
                  <a:ext cx="7176959" cy="19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AE0A15D-0750-4EA6-8503-BE9CF92628AE}"/>
                    </a:ext>
                  </a:extLst>
                </p14:cNvPr>
                <p14:cNvContentPartPr/>
                <p14:nvPr/>
              </p14:nvContentPartPr>
              <p14:xfrm>
                <a:off x="10724420" y="438180"/>
                <a:ext cx="344880" cy="40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AE0A15D-0750-4EA6-8503-BE9CF92628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15420" y="429172"/>
                  <a:ext cx="362520" cy="421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8F83B9-115F-4BD2-9C90-8F7425580306}"/>
                    </a:ext>
                  </a:extLst>
                </p14:cNvPr>
                <p14:cNvContentPartPr/>
                <p14:nvPr/>
              </p14:nvContentPartPr>
              <p14:xfrm>
                <a:off x="10689500" y="1523940"/>
                <a:ext cx="327240" cy="27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8F83B9-115F-4BD2-9C90-8F74255803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80490" y="1514940"/>
                  <a:ext cx="344899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4D69CE-9861-4B85-BBD0-BC4E3138BC9E}"/>
              </a:ext>
            </a:extLst>
          </p:cNvPr>
          <p:cNvGrpSpPr/>
          <p:nvPr/>
        </p:nvGrpSpPr>
        <p:grpSpPr>
          <a:xfrm rot="1220232">
            <a:off x="7066155" y="1808678"/>
            <a:ext cx="2262614" cy="757278"/>
            <a:chOff x="6959180" y="1216140"/>
            <a:chExt cx="1943640" cy="65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CEE6391-363A-43A8-987D-25B9DCE85093}"/>
                    </a:ext>
                  </a:extLst>
                </p14:cNvPr>
                <p14:cNvContentPartPr/>
                <p14:nvPr/>
              </p14:nvContentPartPr>
              <p14:xfrm>
                <a:off x="6959180" y="1357980"/>
                <a:ext cx="1943640" cy="508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CEE6391-363A-43A8-987D-25B9DCE850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51448" y="1350249"/>
                  <a:ext cx="1958796" cy="523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50BDD1-A0F0-4368-9F4C-BC953B310394}"/>
                    </a:ext>
                  </a:extLst>
                </p14:cNvPr>
                <p14:cNvContentPartPr/>
                <p14:nvPr/>
              </p14:nvContentPartPr>
              <p14:xfrm>
                <a:off x="8495660" y="1216140"/>
                <a:ext cx="169560" cy="20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50BDD1-A0F0-4368-9F4C-BC953B3103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87925" y="1208410"/>
                  <a:ext cx="184721" cy="2232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141B516-CEB3-476F-8D83-D6A0FDB08B9F}"/>
              </a:ext>
            </a:extLst>
          </p:cNvPr>
          <p:cNvGrpSpPr/>
          <p:nvPr/>
        </p:nvGrpSpPr>
        <p:grpSpPr>
          <a:xfrm>
            <a:off x="9374420" y="1901220"/>
            <a:ext cx="3706560" cy="1070640"/>
            <a:chOff x="9374420" y="1901220"/>
            <a:chExt cx="3706560" cy="10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C8D3E9-2942-4F99-BFB3-B78B446C705E}"/>
                    </a:ext>
                  </a:extLst>
                </p14:cNvPr>
                <p14:cNvContentPartPr/>
                <p14:nvPr/>
              </p14:nvContentPartPr>
              <p14:xfrm>
                <a:off x="12051020" y="2513220"/>
                <a:ext cx="1029960" cy="407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C8D3E9-2942-4F99-BFB3-B78B446C70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042020" y="2504220"/>
                  <a:ext cx="1047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BD03D2-D66F-404E-B1A0-AE61980B74AA}"/>
                    </a:ext>
                  </a:extLst>
                </p14:cNvPr>
                <p14:cNvContentPartPr/>
                <p14:nvPr/>
              </p14:nvContentPartPr>
              <p14:xfrm>
                <a:off x="12066860" y="2095620"/>
                <a:ext cx="229320" cy="258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BD03D2-D66F-404E-B1A0-AE61980B74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057860" y="2086620"/>
                  <a:ext cx="246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7D9B5F-5D0C-4133-B6EA-46A3E3604ED2}"/>
                    </a:ext>
                  </a:extLst>
                </p14:cNvPr>
                <p14:cNvContentPartPr/>
                <p14:nvPr/>
              </p14:nvContentPartPr>
              <p14:xfrm>
                <a:off x="9374420" y="1901220"/>
                <a:ext cx="2322360" cy="1070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7D9B5F-5D0C-4133-B6EA-46A3E3604E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65420" y="1892217"/>
                  <a:ext cx="2340000" cy="1088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3871F8-CC93-4C1D-9709-0FAB415AC7D5}"/>
                    </a:ext>
                  </a:extLst>
                </p14:cNvPr>
                <p14:cNvContentPartPr/>
                <p14:nvPr/>
              </p14:nvContentPartPr>
              <p14:xfrm>
                <a:off x="10838180" y="2071860"/>
                <a:ext cx="237960" cy="255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3871F8-CC93-4C1D-9709-0FAB415AC7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29180" y="2062860"/>
                  <a:ext cx="255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A69259-B428-4C6B-AC93-1E91A8C0274C}"/>
                    </a:ext>
                  </a:extLst>
                </p14:cNvPr>
                <p14:cNvContentPartPr/>
                <p14:nvPr/>
              </p14:nvContentPartPr>
              <p14:xfrm>
                <a:off x="10776260" y="2133420"/>
                <a:ext cx="82080" cy="11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A69259-B428-4C6B-AC93-1E91A8C027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67220" y="2124420"/>
                  <a:ext cx="99798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5E492EA-0150-4F52-94E1-8EACA8D93423}"/>
                  </a:ext>
                </a:extLst>
              </p14:cNvPr>
              <p14:cNvContentPartPr/>
              <p14:nvPr/>
            </p14:nvContentPartPr>
            <p14:xfrm>
              <a:off x="2984060" y="158730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5E492EA-0150-4F52-94E1-8EACA8D934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75060" y="15783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96688AF-F64A-403B-8F71-CF34DABCC95A}"/>
                  </a:ext>
                </a:extLst>
              </p14:cNvPr>
              <p14:cNvContentPartPr/>
              <p14:nvPr/>
            </p14:nvContentPartPr>
            <p14:xfrm>
              <a:off x="3022220" y="1561740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96688AF-F64A-403B-8F71-CF34DABCC95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13220" y="15527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C6EA4C7-874F-452B-9AAD-43B55A166EA3}"/>
                  </a:ext>
                </a:extLst>
              </p14:cNvPr>
              <p14:cNvContentPartPr/>
              <p14:nvPr/>
            </p14:nvContentPartPr>
            <p14:xfrm>
              <a:off x="7932060" y="716100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C6EA4C7-874F-452B-9AAD-43B55A166EA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23060" y="7071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2CF39862-C5F4-45A1-9BF2-8F73E5DFDC66}"/>
              </a:ext>
            </a:extLst>
          </p:cNvPr>
          <p:cNvSpPr/>
          <p:nvPr/>
        </p:nvSpPr>
        <p:spPr>
          <a:xfrm>
            <a:off x="13589108" y="4916998"/>
            <a:ext cx="1206252" cy="3208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Rebar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C67144-8EB4-4E70-9D99-9C3A95CA2A09}"/>
              </a:ext>
            </a:extLst>
          </p:cNvPr>
          <p:cNvSpPr txBox="1"/>
          <p:nvPr/>
        </p:nvSpPr>
        <p:spPr>
          <a:xfrm>
            <a:off x="13768488" y="5324035"/>
            <a:ext cx="9638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latin typeface="+mn-lt"/>
              </a:rPr>
              <a:t>3DRepo</a:t>
            </a:r>
          </a:p>
          <a:p>
            <a:r>
              <a:rPr lang="en-GB" sz="1600">
                <a:latin typeface="+mn-lt"/>
              </a:rPr>
              <a:t>Cares Cloud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195136D-7C64-45FE-B75F-B3EC711089D4}"/>
                  </a:ext>
                </a:extLst>
              </p14:cNvPr>
              <p14:cNvContentPartPr/>
              <p14:nvPr/>
            </p14:nvContentPartPr>
            <p14:xfrm>
              <a:off x="1899380" y="3881580"/>
              <a:ext cx="7079400" cy="322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195136D-7C64-45FE-B75F-B3EC711089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90380" y="3872580"/>
                <a:ext cx="70970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3187CAE-1ED8-47D3-9911-285B1212F247}"/>
                  </a:ext>
                </a:extLst>
              </p14:cNvPr>
              <p14:cNvContentPartPr/>
              <p14:nvPr/>
            </p14:nvContentPartPr>
            <p14:xfrm>
              <a:off x="5237660" y="3502860"/>
              <a:ext cx="291240" cy="322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3187CAE-1ED8-47D3-9911-285B1212F24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28649" y="3493860"/>
                <a:ext cx="308902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2B5D0CAA-E4C2-4D82-9CFE-0D402CDA44F6}"/>
              </a:ext>
            </a:extLst>
          </p:cNvPr>
          <p:cNvGrpSpPr/>
          <p:nvPr/>
        </p:nvGrpSpPr>
        <p:grpSpPr>
          <a:xfrm>
            <a:off x="10047239" y="4376051"/>
            <a:ext cx="360" cy="360"/>
            <a:chOff x="9372260" y="42289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66E78D-DC0C-4A33-A387-FD2E0FDB0885}"/>
                    </a:ext>
                  </a:extLst>
                </p14:cNvPr>
                <p14:cNvContentPartPr/>
                <p14:nvPr/>
              </p14:nvContentPartPr>
              <p14:xfrm>
                <a:off x="9372260" y="4228980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66E78D-DC0C-4A33-A387-FD2E0FDB08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63260" y="42199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F61BCE-C029-446B-A0D1-13B695070CCA}"/>
                    </a:ext>
                  </a:extLst>
                </p14:cNvPr>
                <p14:cNvContentPartPr/>
                <p14:nvPr/>
              </p14:nvContentPartPr>
              <p14:xfrm>
                <a:off x="9372260" y="4228980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F61BCE-C029-446B-A0D1-13B695070C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63260" y="42199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091427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DE04750-32A3-460B-A5FF-8E5513421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0" y="1463040"/>
            <a:ext cx="8773899" cy="21941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C3D60D-A86E-43CB-A5B1-DE179F11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2E824-6F45-41EE-87D0-03B3407F3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13209"/>
      </p:ext>
    </p:extLst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6BBA3F1-88BA-49DB-AD80-68211C49D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146338"/>
              </p:ext>
            </p:extLst>
          </p:nvPr>
        </p:nvGraphicFramePr>
        <p:xfrm>
          <a:off x="1409700" y="1295400"/>
          <a:ext cx="7265988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98">
                  <a:extLst>
                    <a:ext uri="{9D8B030D-6E8A-4147-A177-3AD203B41FA5}">
                      <a16:colId xmlns:a16="http://schemas.microsoft.com/office/drawing/2014/main" val="3281910542"/>
                    </a:ext>
                  </a:extLst>
                </a:gridCol>
                <a:gridCol w="1210998">
                  <a:extLst>
                    <a:ext uri="{9D8B030D-6E8A-4147-A177-3AD203B41FA5}">
                      <a16:colId xmlns:a16="http://schemas.microsoft.com/office/drawing/2014/main" val="125310336"/>
                    </a:ext>
                  </a:extLst>
                </a:gridCol>
                <a:gridCol w="1210998">
                  <a:extLst>
                    <a:ext uri="{9D8B030D-6E8A-4147-A177-3AD203B41FA5}">
                      <a16:colId xmlns:a16="http://schemas.microsoft.com/office/drawing/2014/main" val="4014775241"/>
                    </a:ext>
                  </a:extLst>
                </a:gridCol>
                <a:gridCol w="1210998">
                  <a:extLst>
                    <a:ext uri="{9D8B030D-6E8A-4147-A177-3AD203B41FA5}">
                      <a16:colId xmlns:a16="http://schemas.microsoft.com/office/drawing/2014/main" val="2861264699"/>
                    </a:ext>
                  </a:extLst>
                </a:gridCol>
                <a:gridCol w="1210998">
                  <a:extLst>
                    <a:ext uri="{9D8B030D-6E8A-4147-A177-3AD203B41FA5}">
                      <a16:colId xmlns:a16="http://schemas.microsoft.com/office/drawing/2014/main" val="2160853297"/>
                    </a:ext>
                  </a:extLst>
                </a:gridCol>
                <a:gridCol w="1210998">
                  <a:extLst>
                    <a:ext uri="{9D8B030D-6E8A-4147-A177-3AD203B41FA5}">
                      <a16:colId xmlns:a16="http://schemas.microsoft.com/office/drawing/2014/main" val="339120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IFC Beam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err="1"/>
                        <a:t>BH.oM.Physical.Beam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err="1"/>
                        <a:t>BHoM.Structure.Bar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err="1"/>
                        <a:t>Etabs</a:t>
                      </a:r>
                      <a:r>
                        <a:rPr lang="en-GB"/>
                        <a:t> 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err="1"/>
                        <a:t>Rebartek</a:t>
                      </a:r>
                      <a:r>
                        <a:rPr lang="en-GB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42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idfjreerwr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err="1"/>
                        <a:t>reerw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32434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54454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8889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08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97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95810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1883F78-6B8C-41A1-8A34-F636C806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D8B0-CF72-43A4-804F-EFCC81048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9D29A-679A-40FF-A832-C4375BA08226}"/>
              </a:ext>
            </a:extLst>
          </p:cNvPr>
          <p:cNvSpPr txBox="1"/>
          <p:nvPr/>
        </p:nvSpPr>
        <p:spPr>
          <a:xfrm>
            <a:off x="353247" y="2308860"/>
            <a:ext cx="965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latin typeface="+mn-lt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F2C1B0-6788-4A30-8612-9AAA994DB49A}"/>
              </a:ext>
            </a:extLst>
          </p:cNvPr>
          <p:cNvSpPr/>
          <p:nvPr/>
        </p:nvSpPr>
        <p:spPr>
          <a:xfrm>
            <a:off x="7423596" y="3591338"/>
            <a:ext cx="1157288" cy="26697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33D24-80C8-4AA1-A964-93692F35183B}"/>
              </a:ext>
            </a:extLst>
          </p:cNvPr>
          <p:cNvSpPr/>
          <p:nvPr/>
        </p:nvSpPr>
        <p:spPr>
          <a:xfrm>
            <a:off x="6266308" y="3591338"/>
            <a:ext cx="1157288" cy="26697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23FD7-3286-489A-AE01-03D5AF714179}"/>
              </a:ext>
            </a:extLst>
          </p:cNvPr>
          <p:cNvSpPr/>
          <p:nvPr/>
        </p:nvSpPr>
        <p:spPr>
          <a:xfrm>
            <a:off x="5109020" y="3591338"/>
            <a:ext cx="1157288" cy="26697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0AE2D-4D6E-4F2D-A125-E7298C1CD2FC}"/>
              </a:ext>
            </a:extLst>
          </p:cNvPr>
          <p:cNvSpPr/>
          <p:nvPr/>
        </p:nvSpPr>
        <p:spPr>
          <a:xfrm>
            <a:off x="3927974" y="3591338"/>
            <a:ext cx="1157288" cy="26697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9D8B43-8460-4B1B-B822-57A84E649AB2}"/>
              </a:ext>
            </a:extLst>
          </p:cNvPr>
          <p:cNvSpPr/>
          <p:nvPr/>
        </p:nvSpPr>
        <p:spPr>
          <a:xfrm>
            <a:off x="2770686" y="3591338"/>
            <a:ext cx="1157288" cy="26697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4F3D3D-0C97-4E61-9AC6-6681E2CA2F51}"/>
              </a:ext>
            </a:extLst>
          </p:cNvPr>
          <p:cNvCxnSpPr/>
          <p:nvPr/>
        </p:nvCxnSpPr>
        <p:spPr>
          <a:xfrm flipV="1">
            <a:off x="7797800" y="4229100"/>
            <a:ext cx="520700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1E2A26-D500-482A-AF30-A48DB7FE2CAE}"/>
              </a:ext>
            </a:extLst>
          </p:cNvPr>
          <p:cNvCxnSpPr/>
          <p:nvPr/>
        </p:nvCxnSpPr>
        <p:spPr>
          <a:xfrm flipV="1">
            <a:off x="3098800" y="4451350"/>
            <a:ext cx="431800" cy="812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3C6B5A-2845-40C0-99B8-B3521648241F}"/>
                  </a:ext>
                </a:extLst>
              </p14:cNvPr>
              <p14:cNvContentPartPr/>
              <p14:nvPr/>
            </p14:nvContentPartPr>
            <p14:xfrm>
              <a:off x="3667340" y="3995700"/>
              <a:ext cx="4295520" cy="561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3C6B5A-2845-40C0-99B8-B352164824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8341" y="3986700"/>
                <a:ext cx="4313159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033BF7-AAC5-4C86-95CA-929BB31AA0D7}"/>
                  </a:ext>
                </a:extLst>
              </p14:cNvPr>
              <p14:cNvContentPartPr/>
              <p14:nvPr/>
            </p14:nvContentPartPr>
            <p14:xfrm>
              <a:off x="5653460" y="4305300"/>
              <a:ext cx="2118960" cy="459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033BF7-AAC5-4C86-95CA-929BB31AA0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4460" y="4296300"/>
                <a:ext cx="2136600" cy="477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7A277C7B-3EEC-4E2B-A808-7C141674B7C5}"/>
              </a:ext>
            </a:extLst>
          </p:cNvPr>
          <p:cNvSpPr/>
          <p:nvPr/>
        </p:nvSpPr>
        <p:spPr>
          <a:xfrm>
            <a:off x="8955088" y="3591338"/>
            <a:ext cx="1062788" cy="26697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D0FF58-6343-4D9E-8BAE-5FD4CEC7CA20}"/>
              </a:ext>
            </a:extLst>
          </p:cNvPr>
          <p:cNvSpPr/>
          <p:nvPr/>
        </p:nvSpPr>
        <p:spPr>
          <a:xfrm>
            <a:off x="10099284" y="3601276"/>
            <a:ext cx="1062788" cy="26697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5E0C7E-541A-4B65-8651-80CE6D47AD77}"/>
              </a:ext>
            </a:extLst>
          </p:cNvPr>
          <p:cNvSpPr/>
          <p:nvPr/>
        </p:nvSpPr>
        <p:spPr>
          <a:xfrm>
            <a:off x="11256572" y="3591338"/>
            <a:ext cx="1062788" cy="26697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263280"/>
      </p:ext>
    </p:extLst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F37049-1724-4803-BB3A-0B904276E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USD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Bar – Analytical - ILink</a:t>
            </a:r>
          </a:p>
          <a:p>
            <a:r>
              <a:rPr lang="en-GB" err="1"/>
              <a:t>FramingElement</a:t>
            </a:r>
            <a:r>
              <a:rPr lang="en-GB"/>
              <a:t> – Geometrical – </a:t>
            </a:r>
            <a:r>
              <a:rPr lang="en-GB" err="1"/>
              <a:t>ICurve</a:t>
            </a:r>
            <a:endParaRPr lang="en-GB"/>
          </a:p>
          <a:p>
            <a:pPr lvl="2"/>
            <a:r>
              <a:rPr lang="en-GB"/>
              <a:t>Both are IElement1D</a:t>
            </a:r>
          </a:p>
          <a:p>
            <a:pPr lvl="2"/>
            <a:endParaRPr lang="en-GB"/>
          </a:p>
          <a:p>
            <a:endParaRPr lang="en-GB"/>
          </a:p>
          <a:p>
            <a:r>
              <a:rPr lang="en-GB" err="1"/>
              <a:t>Explit</a:t>
            </a:r>
            <a:r>
              <a:rPr lang="en-GB"/>
              <a:t> (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CE932-E3CA-4D38-8BAB-5C22B6BF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BD713-C021-4416-8FE2-8127BFDED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A745CD-3612-4869-A47A-60441A1959BE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16824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6C0D2C-EC58-431E-802E-891B7E7E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7" y="410829"/>
            <a:ext cx="4824533" cy="307777"/>
          </a:xfrm>
        </p:spPr>
        <p:txBody>
          <a:bodyPr/>
          <a:lstStyle/>
          <a:p>
            <a:r>
              <a:rPr lang="en-GB"/>
              <a:t>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A42D9-C1CE-4D9D-BD8D-D913E04CE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6928" y="5263368"/>
            <a:ext cx="259568" cy="22430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CA745CD-3612-4869-A47A-60441A1959BE}" type="slidenum">
              <a:rPr lang="en-GB" smtClean="0"/>
              <a:pPr/>
              <a:t>9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31419D-F90D-4993-A2B3-8C63B882A044}"/>
              </a:ext>
            </a:extLst>
          </p:cNvPr>
          <p:cNvGrpSpPr/>
          <p:nvPr/>
        </p:nvGrpSpPr>
        <p:grpSpPr>
          <a:xfrm>
            <a:off x="467544" y="932423"/>
            <a:ext cx="8208912" cy="1523494"/>
            <a:chOff x="467544" y="932423"/>
            <a:chExt cx="8208912" cy="15234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50C409-984D-484D-A921-59827D2846C3}"/>
                </a:ext>
              </a:extLst>
            </p:cNvPr>
            <p:cNvGrpSpPr/>
            <p:nvPr/>
          </p:nvGrpSpPr>
          <p:grpSpPr>
            <a:xfrm>
              <a:off x="467544" y="952142"/>
              <a:ext cx="464269" cy="520454"/>
              <a:chOff x="3187272" y="4773613"/>
              <a:chExt cx="460009" cy="51567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A8B645-6097-4424-AB00-43AB22421906}"/>
                  </a:ext>
                </a:extLst>
              </p:cNvPr>
              <p:cNvSpPr/>
              <p:nvPr/>
            </p:nvSpPr>
            <p:spPr>
              <a:xfrm>
                <a:off x="3187272" y="4773613"/>
                <a:ext cx="317500" cy="506153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73AF186-B89F-4585-8018-218F0AC59F26}"/>
                  </a:ext>
                </a:extLst>
              </p:cNvPr>
              <p:cNvSpPr/>
              <p:nvPr/>
            </p:nvSpPr>
            <p:spPr>
              <a:xfrm>
                <a:off x="3557473" y="5199483"/>
                <a:ext cx="89808" cy="89808"/>
              </a:xfrm>
              <a:prstGeom prst="ellipse">
                <a:avLst/>
              </a:prstGeom>
              <a:solidFill>
                <a:srgbClr val="F6234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37A94-ADBE-4D6C-9DF9-92B7C75E2F48}"/>
                </a:ext>
              </a:extLst>
            </p:cNvPr>
            <p:cNvSpPr txBox="1"/>
            <p:nvPr/>
          </p:nvSpPr>
          <p:spPr>
            <a:xfrm>
              <a:off x="1077083" y="932423"/>
              <a:ext cx="7599373" cy="1523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>
                  <a:latin typeface="Courier Prime" panose="02000409000000000000" pitchFamily="49" charset="0"/>
                </a:rPr>
                <a:t>Stream 	– A collection of objects (or Model) that is versioned and changes over time</a:t>
              </a:r>
              <a:br>
                <a:rPr lang="en-GB" sz="1100">
                  <a:latin typeface="Courier Prime" panose="02000409000000000000" pitchFamily="49" charset="0"/>
                </a:rPr>
              </a:br>
              <a:r>
                <a:rPr lang="en-GB" sz="1100">
                  <a:latin typeface="Courier Prime" panose="02000409000000000000" pitchFamily="49" charset="0"/>
                </a:rPr>
                <a:t>	- Recording and referencing its previous states</a:t>
              </a: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r>
                <a:rPr lang="en-GB" sz="1100">
                  <a:latin typeface="Courier Prime" panose="02000409000000000000" pitchFamily="49" charset="0"/>
                </a:rPr>
                <a:t>	</a:t>
              </a:r>
            </a:p>
            <a:p>
              <a:endParaRPr lang="en-GB" sz="1100">
                <a:latin typeface="Courier Prime" panose="02000409000000000000" pitchFamily="49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27509DB0-BB65-444B-9DBE-4934099E8B96}"/>
              </a:ext>
            </a:extLst>
          </p:cNvPr>
          <p:cNvSpPr/>
          <p:nvPr/>
        </p:nvSpPr>
        <p:spPr>
          <a:xfrm>
            <a:off x="959128" y="1381956"/>
            <a:ext cx="90640" cy="90640"/>
          </a:xfrm>
          <a:prstGeom prst="ellipse">
            <a:avLst/>
          </a:prstGeom>
          <a:solidFill>
            <a:srgbClr val="F62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FAED79-2816-4EB6-8BF9-D3EDD4FF5315}"/>
              </a:ext>
            </a:extLst>
          </p:cNvPr>
          <p:cNvSpPr/>
          <p:nvPr/>
        </p:nvSpPr>
        <p:spPr>
          <a:xfrm>
            <a:off x="1077083" y="1381956"/>
            <a:ext cx="90640" cy="90640"/>
          </a:xfrm>
          <a:prstGeom prst="ellipse">
            <a:avLst/>
          </a:prstGeom>
          <a:solidFill>
            <a:srgbClr val="F62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52573C-02EC-4C30-A8DB-27F4BE5E5B5B}"/>
              </a:ext>
            </a:extLst>
          </p:cNvPr>
          <p:cNvGrpSpPr/>
          <p:nvPr/>
        </p:nvGrpSpPr>
        <p:grpSpPr>
          <a:xfrm>
            <a:off x="233210" y="3855734"/>
            <a:ext cx="8443246" cy="1184940"/>
            <a:chOff x="233210" y="2426984"/>
            <a:chExt cx="8443246" cy="118494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D7DFA1-8C70-4F0E-811E-55BA4F5CADAC}"/>
                </a:ext>
              </a:extLst>
            </p:cNvPr>
            <p:cNvSpPr txBox="1"/>
            <p:nvPr/>
          </p:nvSpPr>
          <p:spPr>
            <a:xfrm>
              <a:off x="1077083" y="2426984"/>
              <a:ext cx="7599373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>
                  <a:latin typeface="Courier Prime" panose="02000409000000000000" pitchFamily="49" charset="0"/>
                </a:rPr>
                <a:t>Environment – Asynchronous Model/Task manager	</a:t>
              </a: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endParaRPr lang="en-GB" sz="1100">
                <a:latin typeface="Courier Prime" panose="02000409000000000000" pitchFamily="49" charset="0"/>
              </a:endParaRPr>
            </a:p>
            <a:p>
              <a:r>
                <a:rPr lang="en-GB" sz="1100">
                  <a:latin typeface="Courier Prime" panose="02000409000000000000" pitchFamily="49" charset="0"/>
                </a:rPr>
                <a:t>	</a:t>
              </a:r>
            </a:p>
            <a:p>
              <a:endParaRPr lang="en-GB" sz="1100">
                <a:latin typeface="Courier Prime" panose="02000409000000000000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2B034D-75DF-4804-9263-B30B8E01B2E7}"/>
                </a:ext>
              </a:extLst>
            </p:cNvPr>
            <p:cNvSpPr/>
            <p:nvPr/>
          </p:nvSpPr>
          <p:spPr>
            <a:xfrm>
              <a:off x="233210" y="2426984"/>
              <a:ext cx="725918" cy="109430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42949CC-50FD-42D1-B881-9F29C8D37EDB}"/>
              </a:ext>
            </a:extLst>
          </p:cNvPr>
          <p:cNvSpPr txBox="1"/>
          <p:nvPr/>
        </p:nvSpPr>
        <p:spPr>
          <a:xfrm>
            <a:off x="1077083" y="2256398"/>
            <a:ext cx="7599373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>
                <a:latin typeface="Courier Prime" panose="02000409000000000000" pitchFamily="49" charset="0"/>
              </a:rPr>
              <a:t>Workflow 	– Connected associative, Synchronous chain for operations</a:t>
            </a:r>
          </a:p>
          <a:p>
            <a:endParaRPr lang="en-GB" sz="1100">
              <a:latin typeface="Courier Prime" panose="02000409000000000000" pitchFamily="49" charset="0"/>
            </a:endParaRPr>
          </a:p>
          <a:p>
            <a:endParaRPr lang="en-GB" sz="1100">
              <a:latin typeface="Courier Prime" panose="02000409000000000000" pitchFamily="49" charset="0"/>
            </a:endParaRPr>
          </a:p>
          <a:p>
            <a:endParaRPr lang="en-GB" sz="1100">
              <a:latin typeface="Courier Prime" panose="02000409000000000000" pitchFamily="49" charset="0"/>
            </a:endParaRPr>
          </a:p>
          <a:p>
            <a:endParaRPr lang="en-GB" sz="1100">
              <a:latin typeface="Courier Prime" panose="02000409000000000000" pitchFamily="49" charset="0"/>
            </a:endParaRPr>
          </a:p>
          <a:p>
            <a:endParaRPr lang="en-GB" sz="1100">
              <a:latin typeface="Courier Prime" panose="02000409000000000000" pitchFamily="49" charset="0"/>
            </a:endParaRPr>
          </a:p>
          <a:p>
            <a:r>
              <a:rPr lang="en-GB" sz="1100">
                <a:latin typeface="Courier Prime" panose="02000409000000000000" pitchFamily="49" charset="0"/>
              </a:rPr>
              <a:t>	</a:t>
            </a:r>
          </a:p>
          <a:p>
            <a:endParaRPr lang="en-GB" sz="1100">
              <a:latin typeface="Courier Prime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27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2 x image slide">
  <a:themeElements>
    <a:clrScheme name="Custom 3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8F72B0"/>
      </a:accent1>
      <a:accent2>
        <a:srgbClr val="C4D600"/>
      </a:accent2>
      <a:accent3>
        <a:srgbClr val="E63187"/>
      </a:accent3>
      <a:accent4>
        <a:srgbClr val="00B0F0"/>
      </a:accent4>
      <a:accent5>
        <a:srgbClr val="1C3660"/>
      </a:accent5>
      <a:accent6>
        <a:srgbClr val="EB671C"/>
      </a:accent6>
      <a:hlink>
        <a:srgbClr val="000000"/>
      </a:hlink>
      <a:folHlink>
        <a:srgbClr val="8B8B8B"/>
      </a:folHlink>
    </a:clrScheme>
    <a:fontScheme name="Custom 1">
      <a:majorFont>
        <a:latin typeface="Segoe UI"/>
        <a:ea typeface=""/>
        <a:cs typeface="Segoe UI"/>
      </a:majorFont>
      <a:minorFont>
        <a:latin typeface="Segoe UI"/>
        <a:ea typeface=""/>
        <a:cs typeface="Segoe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_Standard Template [blank] 2021 v01.pptx" id="{94BE72E1-6794-484D-B0B2-8484ED176E79}" vid="{66D15344-BD73-4CE4-9F4F-4A4B23383A41}"/>
    </a:ext>
  </a:extLst>
</a:theme>
</file>

<file path=ppt/theme/theme2.xml><?xml version="1.0" encoding="utf-8"?>
<a:theme xmlns:a="http://schemas.openxmlformats.org/drawingml/2006/main" name="1_2 x image slide">
  <a:themeElements>
    <a:clrScheme name="Custom 3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8F72B0"/>
      </a:accent1>
      <a:accent2>
        <a:srgbClr val="C4D600"/>
      </a:accent2>
      <a:accent3>
        <a:srgbClr val="E63187"/>
      </a:accent3>
      <a:accent4>
        <a:srgbClr val="00B0F0"/>
      </a:accent4>
      <a:accent5>
        <a:srgbClr val="1C3660"/>
      </a:accent5>
      <a:accent6>
        <a:srgbClr val="EB671C"/>
      </a:accent6>
      <a:hlink>
        <a:srgbClr val="000000"/>
      </a:hlink>
      <a:folHlink>
        <a:srgbClr val="8B8B8B"/>
      </a:folHlink>
    </a:clrScheme>
    <a:fontScheme name="Custom 1">
      <a:majorFont>
        <a:latin typeface="Segoe UI"/>
        <a:ea typeface=""/>
        <a:cs typeface="Segoe UI"/>
      </a:majorFont>
      <a:minorFont>
        <a:latin typeface="Segoe UI"/>
        <a:ea typeface=""/>
        <a:cs typeface="Segoe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_Standard Template [blank] 2020 v02.pptx" id="{4FF89065-61CF-43ED-BDEC-6B1955FD0977}" vid="{7A52DDAD-3B97-4A09-A281-4661C0377D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2 x image slide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8F72B0"/>
      </a:accent1>
      <a:accent2>
        <a:srgbClr val="FF0000"/>
      </a:accent2>
      <a:accent3>
        <a:srgbClr val="E63187"/>
      </a:accent3>
      <a:accent4>
        <a:srgbClr val="00B0F0"/>
      </a:accent4>
      <a:accent5>
        <a:srgbClr val="1C3660"/>
      </a:accent5>
      <a:accent6>
        <a:srgbClr val="EB671C"/>
      </a:accent6>
      <a:hlink>
        <a:srgbClr val="000000"/>
      </a:hlink>
      <a:folHlink>
        <a:srgbClr val="8B8B8B"/>
      </a:folHlink>
    </a:clrScheme>
    <a:fontScheme name="Custom 1">
      <a:majorFont>
        <a:latin typeface="Segoe UI"/>
        <a:ea typeface=""/>
        <a:cs typeface="Segoe UI"/>
      </a:majorFont>
      <a:minorFont>
        <a:latin typeface="Segoe UI"/>
        <a:ea typeface=""/>
        <a:cs typeface="Segoe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_Standard Template [blank] 2021 v01.pptx" id="{94BE72E1-6794-484D-B0B2-8484ED176E79}" vid="{66D15344-BD73-4CE4-9F4F-4A4B23383A4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lease xmlns="e74c0b3d-8e57-4cf3-9304-eb65ad151062">Alpha</Release>
    <TaxCatchAll xmlns="8f7a92c5-f891-48be-92b1-40f67a03cf11" xsi:nil="true"/>
    <lcf76f155ced4ddcb4097134ff3c332f xmlns="e74c0b3d-8e57-4cf3-9304-eb65ad15106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FA7CFF1C81B459C8C8A0CBCFB40F2" ma:contentTypeVersion="16" ma:contentTypeDescription="Create a new document." ma:contentTypeScope="" ma:versionID="a111ee3a9239522dc36c153ef5a5f5d9">
  <xsd:schema xmlns:xsd="http://www.w3.org/2001/XMLSchema" xmlns:xs="http://www.w3.org/2001/XMLSchema" xmlns:p="http://schemas.microsoft.com/office/2006/metadata/properties" xmlns:ns2="e74c0b3d-8e57-4cf3-9304-eb65ad151062" xmlns:ns3="591eb16f-64ff-4486-93c2-d535483c5460" xmlns:ns4="8f7a92c5-f891-48be-92b1-40f67a03cf11" targetNamespace="http://schemas.microsoft.com/office/2006/metadata/properties" ma:root="true" ma:fieldsID="41d3e1ff2a1e05d30f43c1569db05896" ns2:_="" ns3:_="" ns4:_="">
    <xsd:import namespace="e74c0b3d-8e57-4cf3-9304-eb65ad151062"/>
    <xsd:import namespace="591eb16f-64ff-4486-93c2-d535483c5460"/>
    <xsd:import namespace="8f7a92c5-f891-48be-92b1-40f67a03c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Releas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4c0b3d-8e57-4cf3-9304-eb65ad1510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Release" ma:index="15" nillable="true" ma:displayName="Release" ma:default="Alpha" ma:format="RadioButtons" ma:internalName="Release">
      <xsd:simpleType>
        <xsd:restriction base="dms:Choice">
          <xsd:enumeration value="Alpha"/>
          <xsd:enumeration value="Beta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3fa978b-cdad-45a5-877c-f631a0e6dfe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1eb16f-64ff-4486-93c2-d535483c546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7a92c5-f891-48be-92b1-40f67a03cf11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72604345-a2aa-4a71-bc16-8cb62d52cb90}" ma:internalName="TaxCatchAll" ma:showField="CatchAllData" ma:web="591eb16f-64ff-4486-93c2-d535483c54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6D30E5-9697-4F6D-9980-871D771F38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BE91E8-0B55-4D0B-BF91-CFAF97705FEF}">
  <ds:schemaRefs>
    <ds:schemaRef ds:uri="http://schemas.openxmlformats.org/package/2006/metadata/core-properties"/>
    <ds:schemaRef ds:uri="http://purl.org/dc/dcmitype/"/>
    <ds:schemaRef ds:uri="591eb16f-64ff-4486-93c2-d535483c5460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8f7a92c5-f891-48be-92b1-40f67a03cf11"/>
    <ds:schemaRef ds:uri="http://schemas.microsoft.com/office/2006/metadata/properties"/>
    <ds:schemaRef ds:uri="e74c0b3d-8e57-4cf3-9304-eb65ad151062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9455911-73DA-4185-9EBE-6690C7BCF0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4c0b3d-8e57-4cf3-9304-eb65ad151062"/>
    <ds:schemaRef ds:uri="591eb16f-64ff-4486-93c2-d535483c5460"/>
    <ds:schemaRef ds:uri="8f7a92c5-f891-48be-92b1-40f67a03cf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1_Standard Template [blank]</Template>
  <TotalTime>362</TotalTime>
  <Words>4830</Words>
  <Application>Microsoft Office PowerPoint</Application>
  <PresentationFormat>On-screen Show (16:10)</PresentationFormat>
  <Paragraphs>939</Paragraphs>
  <Slides>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89</vt:i4>
      </vt:variant>
    </vt:vector>
  </HeadingPairs>
  <TitlesOfParts>
    <vt:vector size="106" baseType="lpstr">
      <vt:lpstr>Arial</vt:lpstr>
      <vt:lpstr>Calibri</vt:lpstr>
      <vt:lpstr>Calibri Light</vt:lpstr>
      <vt:lpstr>Consolas</vt:lpstr>
      <vt:lpstr>Courier Prime</vt:lpstr>
      <vt:lpstr>Replica Std</vt:lpstr>
      <vt:lpstr>Replica Std Light</vt:lpstr>
      <vt:lpstr>Segoe UI</vt:lpstr>
      <vt:lpstr>Segoe UI Bold</vt:lpstr>
      <vt:lpstr>Segoe UI Light</vt:lpstr>
      <vt:lpstr>Segoe UI Semibold</vt:lpstr>
      <vt:lpstr>Wingdings</vt:lpstr>
      <vt:lpstr>Zilla Slab</vt:lpstr>
      <vt:lpstr>2 x image slide</vt:lpstr>
      <vt:lpstr>1_2 x image slide</vt:lpstr>
      <vt:lpstr>Office Theme</vt:lpstr>
      <vt:lpstr>2_2 x image slide</vt:lpstr>
      <vt:lpstr>Multiple Design Representations</vt:lpstr>
      <vt:lpstr>Multiple Design Representations</vt:lpstr>
      <vt:lpstr>Multiple Design Representations</vt:lpstr>
      <vt:lpstr>Multiple Design Representations</vt:lpstr>
      <vt:lpstr>Multiple Design Representations</vt:lpstr>
      <vt:lpstr>Concepts</vt:lpstr>
      <vt:lpstr>Concepts</vt:lpstr>
      <vt:lpstr>Concepts</vt:lpstr>
      <vt:lpstr>Concepts</vt:lpstr>
      <vt:lpstr>Concepts</vt:lpstr>
      <vt:lpstr>Common object Model (oM)</vt:lpstr>
      <vt:lpstr>Common object Model (oM)</vt:lpstr>
      <vt:lpstr>Common object Model (oM) How to represent a “Wall”</vt:lpstr>
      <vt:lpstr>Common object Model (oM) </vt:lpstr>
      <vt:lpstr>Key Interfaces </vt:lpstr>
      <vt:lpstr>Base BHoM Object</vt:lpstr>
      <vt:lpstr>Base BHoM Object </vt:lpstr>
      <vt:lpstr>Base BHoM Object </vt:lpstr>
      <vt:lpstr>Base BHoM Object </vt:lpstr>
      <vt:lpstr>Example: Geometry.Circle</vt:lpstr>
      <vt:lpstr>Example: Geometry.Circle</vt:lpstr>
      <vt:lpstr>Example: Geometry.Circle</vt:lpstr>
      <vt:lpstr>Example: Geometry.Circle </vt:lpstr>
      <vt:lpstr>Example: Geometry.Circle Derived Properties </vt:lpstr>
      <vt:lpstr>BHoM Engine Classes</vt:lpstr>
      <vt:lpstr>BHoM Engine Classes Example: Geometry.Circle</vt:lpstr>
      <vt:lpstr>Example: Structure.Elements.Bar</vt:lpstr>
      <vt:lpstr>Key Interfaces </vt:lpstr>
      <vt:lpstr>Dimensional_oM IElement Interfaces </vt:lpstr>
      <vt:lpstr>Dimensional_oM IElement Interfaces </vt:lpstr>
      <vt:lpstr>Analytical_oM IElement Interfaces </vt:lpstr>
      <vt:lpstr>Dimensional Interfaces </vt:lpstr>
      <vt:lpstr>Dimensional Interfaces </vt:lpstr>
      <vt:lpstr>Dimensional Interfaces </vt:lpstr>
      <vt:lpstr>Dimensional Interfaces </vt:lpstr>
      <vt:lpstr>Dimensional Interfaces </vt:lpstr>
      <vt:lpstr>Why all the interfaces on Elements? </vt:lpstr>
      <vt:lpstr>Key Interfaces </vt:lpstr>
      <vt:lpstr>Quantities_oM</vt:lpstr>
      <vt:lpstr>Quantities_oM</vt:lpstr>
      <vt:lpstr>Quantities_oM</vt:lpstr>
      <vt:lpstr>Quantities_oM</vt:lpstr>
      <vt:lpstr>Key Interfaces </vt:lpstr>
      <vt:lpstr>BH.oM.Geometry</vt:lpstr>
      <vt:lpstr>BH.oM.Geometry 0D</vt:lpstr>
      <vt:lpstr>BH.oM.Geometry 1D</vt:lpstr>
      <vt:lpstr>BH.oM.Geometry 2D</vt:lpstr>
      <vt:lpstr>BH.oM.Geometry 3D</vt:lpstr>
      <vt:lpstr>BH.oM.Geometry Mesh</vt:lpstr>
      <vt:lpstr>Results and the IImmutable interface</vt:lpstr>
      <vt:lpstr>Results and the IImmutable interface</vt:lpstr>
      <vt:lpstr>Key Interfaces </vt:lpstr>
      <vt:lpstr>Common object Model (oM)</vt:lpstr>
      <vt:lpstr>Elements</vt:lpstr>
      <vt:lpstr>Objects are not useful in isolation</vt:lpstr>
      <vt:lpstr>BHoM Adapter Toolkits Interoperability with common oM</vt:lpstr>
      <vt:lpstr>BHoM Adapter Toolkits Interoperability with common oM</vt:lpstr>
      <vt:lpstr>Why all the interfaces on Elements? </vt:lpstr>
      <vt:lpstr>PowerPoint Presentation</vt:lpstr>
      <vt:lpstr>PowerPoint Presentation</vt:lpstr>
      <vt:lpstr>PowerPoint Presentation</vt:lpstr>
      <vt:lpstr>How to link single (semi-autonomous) models together</vt:lpstr>
      <vt:lpstr>What are we doing now?</vt:lpstr>
      <vt:lpstr>IElement &amp; IResults control systems</vt:lpstr>
      <vt:lpstr>IElement &amp; IResults control systems IModel</vt:lpstr>
      <vt:lpstr>IElement &amp; IResults control systems Iterative/autonomous IModel</vt:lpstr>
      <vt:lpstr>IElement &amp; IResults control systems Iterative/autonomous, with reporting</vt:lpstr>
      <vt:lpstr>IElement &amp; IResults control systems Iterative/autonomous, with reporting, human control</vt:lpstr>
      <vt:lpstr>IElement &amp; IResults control systems Iterative/autonomous with reporting + human control</vt:lpstr>
      <vt:lpstr>IElement &amp; IResults control systems Iterative/autonomous with reporting + human control</vt:lpstr>
      <vt:lpstr>1. Chaining Distributed UIs but with potential for common overlaid central Design Environment </vt:lpstr>
      <vt:lpstr>2. Wrapping Centralised UI and Presentation layer driving processes</vt:lpstr>
      <vt:lpstr>3. Integration Common hosting and processing environment</vt:lpstr>
      <vt:lpstr>Multiple Design Representations</vt:lpstr>
      <vt:lpstr>Rapid Prototyping</vt:lpstr>
      <vt:lpstr>PowerPoint Presentation</vt:lpstr>
      <vt:lpstr>PowerPoint Presentation</vt:lpstr>
      <vt:lpstr>Coordinated Computational Development Map</vt:lpstr>
      <vt:lpstr>PowerPoint Presentation</vt:lpstr>
      <vt:lpstr>Digital Configurator| Executive Summary </vt:lpstr>
      <vt:lpstr>Digital Configurator| Executive Summary </vt:lpstr>
      <vt:lpstr>PowerPoint Presentation</vt:lpstr>
      <vt:lpstr>PowerPoint Presentation</vt:lpstr>
      <vt:lpstr>PowerPoint Presentation</vt:lpstr>
      <vt:lpstr>PowerPoint Presentation</vt:lpstr>
      <vt:lpstr>Use Rebar 4.0 as example </vt:lpstr>
      <vt:lpstr>PowerPoint Presentation</vt:lpstr>
      <vt:lpstr>PowerPoint Presentation</vt:lpstr>
      <vt:lpstr>Notes</vt:lpstr>
    </vt:vector>
  </TitlesOfParts>
  <Company>BuroHappold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Enables Creation of Higher order abstractions of knowhow</dc:title>
  <dc:creator>Al Fisher</dc:creator>
  <cp:lastModifiedBy>Al Fisher</cp:lastModifiedBy>
  <cp:revision>1</cp:revision>
  <dcterms:created xsi:type="dcterms:W3CDTF">2021-07-21T09:39:31Z</dcterms:created>
  <dcterms:modified xsi:type="dcterms:W3CDTF">2022-10-13T13:55:31Z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0x010100494FA7CFF1C81B459C8C8A0CBCFB40F2</vt:lpwstr>
  </property>
  <property fmtid="{D5CDD505-2E9C-101B-9397-08002B2CF9AE}" pid="3" name="MediaServiceImageTags">
    <vt:lpwstr/>
  </property>
</Properties>
</file>